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1" r:id="rId9"/>
    <p:sldId id="267" r:id="rId10"/>
    <p:sldId id="265" r:id="rId11"/>
    <p:sldId id="263" r:id="rId12"/>
    <p:sldId id="268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2E4FD-797F-4333-9619-62D378766080}" type="datetimeFigureOut">
              <a:rPr lang="hu-HU" smtClean="0"/>
              <a:t>2020.12.06.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EA65C-BBCC-4153-8E12-B81356C4AB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411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EA65C-BBCC-4153-8E12-B81356C4AB2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045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2353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718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11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063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1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005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4744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9019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87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70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82520"/>
            <a:ext cx="10364451" cy="765783"/>
          </a:xfrm>
        </p:spPr>
        <p:txBody>
          <a:bodyPr>
            <a:normAutofit/>
          </a:bodyPr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4399" y="1512290"/>
            <a:ext cx="10363826" cy="3424107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3874" y="5895611"/>
            <a:ext cx="2743200" cy="365125"/>
          </a:xfrm>
        </p:spPr>
        <p:txBody>
          <a:bodyPr/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2020.12.08.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7074" y="5895611"/>
            <a:ext cx="6672887" cy="365125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hu-HU" smtClean="0"/>
              <a:t>Workshop a 4. Vasúti Csomag bevezetésének előkészítéséről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F47692-B92C-4494-8261-2882D0E36E2C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443874" y="5883275"/>
            <a:ext cx="108343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634374" y="777875"/>
            <a:ext cx="108343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4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62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189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58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803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611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649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353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1F47692-B92C-4494-8261-2882D0E36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11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2005424" y="3232837"/>
            <a:ext cx="9144000" cy="13076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Vasúti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pályákra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vonatkozó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műszaki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szabályozás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koncepciója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193183" y="1218474"/>
            <a:ext cx="9144000" cy="1004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Zsákai Tibor ny. MÁV főigazgató, c. főiskolai tanár</a:t>
            </a:r>
          </a:p>
          <a:p>
            <a:pPr algn="l"/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Infrastruktúra Kiemelt Projektvezető </a:t>
            </a:r>
          </a:p>
          <a:p>
            <a:pPr algn="l"/>
            <a:endParaRPr lang="hu-H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953037" y="0"/>
            <a:ext cx="10457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WorkShop</a:t>
            </a:r>
            <a:r>
              <a:rPr lang="hu-H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a 4. Vasúti Csomag bevezetésével kapcsolatban a Magyar vasúti piaci szereplők </a:t>
            </a:r>
            <a:r>
              <a:rPr lang="hu-H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részére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623515" y="6117466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2020. december 8.</a:t>
            </a:r>
            <a:endParaRPr lang="hu-H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43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4" y="182520"/>
            <a:ext cx="10364451" cy="603091"/>
          </a:xfrm>
        </p:spPr>
        <p:txBody>
          <a:bodyPr/>
          <a:lstStyle/>
          <a:p>
            <a:r>
              <a:rPr lang="hu-HU" dirty="0" smtClean="0"/>
              <a:t>KESKEMNY NYOMKÖZŰ VASUTAK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mtClean="0"/>
              <a:t>Workshop a 4. Vasúti Csomag bevezetésének előkészítéséről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15" y="993305"/>
            <a:ext cx="10418967" cy="4669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SZAKÉRTŐI ERŐFORRÁSSZÜKSÉGLET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mtClean="0"/>
              <a:t>Workshop a 4. Vasúti Csomag bevezetésének előkészítéséről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pPr/>
              <a:t>11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040" y="895902"/>
            <a:ext cx="9455716" cy="3472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742" y="4420708"/>
            <a:ext cx="9674312" cy="13229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20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2020962" y="2949875"/>
            <a:ext cx="93330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KÖSZÖNÖM</a:t>
            </a:r>
            <a:r>
              <a:rPr lang="hu-HU" sz="6000" b="1" i="1" dirty="0" smtClean="0"/>
              <a:t> MEGTISZTELŐ </a:t>
            </a:r>
          </a:p>
          <a:p>
            <a:pPr algn="ctr"/>
            <a:r>
              <a:rPr lang="hu-HU" sz="6000" b="1" i="1" dirty="0" smtClean="0"/>
              <a:t>FIGYELMÜKET!</a:t>
            </a:r>
            <a:endParaRPr lang="hu-HU" sz="6000" b="1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20505" y="5227101"/>
            <a:ext cx="486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dr.zsakai</a:t>
            </a:r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hu-H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gmail.com</a:t>
            </a:r>
            <a:endParaRPr lang="hu-H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62152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ELŐZMÉNYEK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2</a:t>
            </a:fld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16" y="927279"/>
            <a:ext cx="10565284" cy="4871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64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3774" y="377218"/>
            <a:ext cx="10364451" cy="524304"/>
          </a:xfrm>
        </p:spPr>
        <p:txBody>
          <a:bodyPr/>
          <a:lstStyle/>
          <a:p>
            <a:r>
              <a:rPr lang="hu-HU" b="1" dirty="0" smtClean="0"/>
              <a:t>Az új szabályozási rendszer </a:t>
            </a: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03" y="901522"/>
            <a:ext cx="7273158" cy="4894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86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FELADAT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Workshop a 4. Vasúti Csomag bevezetésének előkészítéséről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t>4</a:t>
            </a:fld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1216874"/>
            <a:ext cx="10418967" cy="4115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82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mtClean="0"/>
              <a:t>Workshop a 4. Vasúti Csomag bevezetésének előkészítéséről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MÓDSZERTAN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97" y="948303"/>
            <a:ext cx="11266384" cy="4818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37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ELŐÍRÁSOK FELÜLVIZSGÁLATA E-VASÚT ALAPJÁN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mtClean="0"/>
              <a:t>Workshop a 4. Vasúti Csomag bevezetésének előkészítéséről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948303"/>
            <a:ext cx="10498222" cy="4825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83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ELŐÍRÁS VIZSGÁLATI LAP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mtClean="0"/>
              <a:t>Workshop a 4. Vasúti Csomag bevezetésének előkészítéséről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pPr/>
              <a:t>7</a:t>
            </a:fld>
            <a:endParaRPr lang="hu-HU"/>
          </a:p>
        </p:txBody>
      </p:sp>
      <p:pic>
        <p:nvPicPr>
          <p:cNvPr id="4108" name="Picture 12" descr="clip_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64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0. Nemzeti szabályként már bejelentett (notifikált) jogszabály/előírá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lip_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665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A vasúti társaságokra, pályahálózat-működtetőkre vagy harmadik felekre kötelező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78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Vasúttársaságok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Pályahálózat működtetők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armadik fél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Uniós vagy nemzetközi szabályoktól eltérő?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72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Vasútbiztonsági vagy műszaki követelményeket állapít meg?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lip_image0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clip_image0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13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861" y="948303"/>
            <a:ext cx="10754276" cy="47647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47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NEMZETI SZABÁLYOK LEVÁLOGATÁSA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mtClean="0"/>
              <a:t>Workshop a 4. Vasúti Csomag bevezetésének előkészítéséről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74" y="948303"/>
            <a:ext cx="11502382" cy="4886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51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eREDMÉNY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2020.12.08.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hu-HU" smtClean="0"/>
              <a:t>Workshop a 4. Vasúti Csomag bevezetésének előkészítéséről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7692-B92C-4494-8261-2882D0E36E2C}" type="slidenum">
              <a:rPr lang="hu-HU" smtClean="0"/>
              <a:pPr/>
              <a:t>9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5" y="1328954"/>
            <a:ext cx="6151397" cy="297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437" y="1328954"/>
            <a:ext cx="5206435" cy="1865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919" y="3658417"/>
            <a:ext cx="5175953" cy="1865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68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eppecske">
  <a:themeElements>
    <a:clrScheme name="Cseppecsk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seppecsk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707</TotalTime>
  <Words>181</Words>
  <Application>Microsoft Office PowerPoint</Application>
  <PresentationFormat>Szélesvásznú</PresentationFormat>
  <Paragraphs>49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Cseppecske</vt:lpstr>
      <vt:lpstr>PowerPoint bemutató</vt:lpstr>
      <vt:lpstr>ELŐZMÉNYEK</vt:lpstr>
      <vt:lpstr>Az új szabályozási rendszer </vt:lpstr>
      <vt:lpstr>A FELADAT</vt:lpstr>
      <vt:lpstr>MÓDSZERTAN</vt:lpstr>
      <vt:lpstr>ELŐÍRÁSOK FELÜLVIZSGÁLATA E-VASÚT ALAPJÁN</vt:lpstr>
      <vt:lpstr>ELŐÍRÁS VIZSGÁLATI LAP</vt:lpstr>
      <vt:lpstr>NEMZETI SZABÁLYOK LEVÁLOGATÁSA</vt:lpstr>
      <vt:lpstr>eREDMÉNY</vt:lpstr>
      <vt:lpstr>KESKEMNY NYOMKÖZŰ VASUTAK </vt:lpstr>
      <vt:lpstr>SZAKÉRTŐI ERŐFORRÁSSZÜKSÉGLET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Vasúti pályákra vonatkozó műszaki szabályozás koncepciója</dc:title>
  <dc:creator>Tibor Dr. Zsákai</dc:creator>
  <cp:lastModifiedBy>Tibor Dr. Zsákai</cp:lastModifiedBy>
  <cp:revision>59</cp:revision>
  <dcterms:created xsi:type="dcterms:W3CDTF">2020-12-02T10:49:33Z</dcterms:created>
  <dcterms:modified xsi:type="dcterms:W3CDTF">2020-12-06T15:02:08Z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