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1474" r:id="rId5"/>
    <p:sldId id="1465" r:id="rId6"/>
    <p:sldId id="1475" r:id="rId7"/>
    <p:sldId id="1476" r:id="rId8"/>
    <p:sldId id="1477" r:id="rId9"/>
    <p:sldId id="1472" r:id="rId10"/>
    <p:sldId id="1457" r:id="rId11"/>
  </p:sldIdLst>
  <p:sldSz cx="12188825" cy="6858000"/>
  <p:notesSz cx="6858000" cy="9144000"/>
  <p:defaultTextStyle>
    <a:defPPr>
      <a:defRPr lang="hu-HU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55"/>
    <a:srgbClr val="00AEFF"/>
    <a:srgbClr val="080D33"/>
    <a:srgbClr val="00487E"/>
    <a:srgbClr val="EBEBEB"/>
    <a:srgbClr val="006600"/>
    <a:srgbClr val="FFFFFF"/>
    <a:srgbClr val="96EE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05" autoAdjust="0"/>
    <p:restoredTop sz="89588" autoAdjust="0"/>
  </p:normalViewPr>
  <p:slideViewPr>
    <p:cSldViewPr>
      <p:cViewPr>
        <p:scale>
          <a:sx n="100" d="100"/>
          <a:sy n="100" d="100"/>
        </p:scale>
        <p:origin x="-312" y="-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279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8DAD-EC37-44C5-AA5C-AB00DC546395}" type="datetimeFigureOut">
              <a:rPr lang="hu-HU" smtClean="0"/>
              <a:t>2020.12.03.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D074B-8F43-43B7-B50C-867AF86ADCF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987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D1028-CA0C-4B4B-BDE8-79B42ED88A24}" type="datetimeFigureOut">
              <a:rPr lang="hu-HU" smtClean="0"/>
              <a:t>2020.12.03.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E0D52-3216-4EF1-80B5-0A51FD518B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387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HU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1" y="0"/>
            <a:ext cx="3044951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0" name="Picture 2" descr="C:\_PROJECTS\ITM\ITM_asztali_nevtabla\ITM_halozatos_sarok_fels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274955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 userDrawn="1"/>
        </p:nvSpPr>
        <p:spPr>
          <a:xfrm>
            <a:off x="1" y="0"/>
            <a:ext cx="3044951" cy="6858000"/>
          </a:xfrm>
          <a:prstGeom prst="rect">
            <a:avLst/>
          </a:prstGeom>
          <a:solidFill>
            <a:srgbClr val="EBEBEB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47" name="Group 4"/>
          <p:cNvGrpSpPr>
            <a:grpSpLocks noChangeAspect="1"/>
          </p:cNvGrpSpPr>
          <p:nvPr userDrawn="1"/>
        </p:nvGrpSpPr>
        <p:grpSpPr bwMode="auto">
          <a:xfrm>
            <a:off x="104359" y="4937760"/>
            <a:ext cx="2848809" cy="1426524"/>
            <a:chOff x="2494" y="1487"/>
            <a:chExt cx="2688" cy="1346"/>
          </a:xfrm>
        </p:grpSpPr>
        <p:sp>
          <p:nvSpPr>
            <p:cNvPr id="4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6" y="1487"/>
              <a:ext cx="2686" cy="1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89" name="Freeform 5"/>
            <p:cNvSpPr>
              <a:spLocks noEditPoints="1"/>
            </p:cNvSpPr>
            <p:nvPr/>
          </p:nvSpPr>
          <p:spPr bwMode="auto">
            <a:xfrm>
              <a:off x="2685" y="2448"/>
              <a:ext cx="2303" cy="297"/>
            </a:xfrm>
            <a:custGeom>
              <a:avLst/>
              <a:gdLst>
                <a:gd name="T0" fmla="*/ 1 w 972"/>
                <a:gd name="T1" fmla="*/ 4 h 125"/>
                <a:gd name="T2" fmla="*/ 29 w 972"/>
                <a:gd name="T3" fmla="*/ 43 h 125"/>
                <a:gd name="T4" fmla="*/ 60 w 972"/>
                <a:gd name="T5" fmla="*/ 48 h 125"/>
                <a:gd name="T6" fmla="*/ 111 w 972"/>
                <a:gd name="T7" fmla="*/ 43 h 125"/>
                <a:gd name="T8" fmla="*/ 167 w 972"/>
                <a:gd name="T9" fmla="*/ 30 h 125"/>
                <a:gd name="T10" fmla="*/ 210 w 972"/>
                <a:gd name="T11" fmla="*/ 12 h 125"/>
                <a:gd name="T12" fmla="*/ 191 w 972"/>
                <a:gd name="T13" fmla="*/ 44 h 125"/>
                <a:gd name="T14" fmla="*/ 215 w 972"/>
                <a:gd name="T15" fmla="*/ 50 h 125"/>
                <a:gd name="T16" fmla="*/ 233 w 972"/>
                <a:gd name="T17" fmla="*/ 4 h 125"/>
                <a:gd name="T18" fmla="*/ 282 w 972"/>
                <a:gd name="T19" fmla="*/ 22 h 125"/>
                <a:gd name="T20" fmla="*/ 306 w 972"/>
                <a:gd name="T21" fmla="*/ 50 h 125"/>
                <a:gd name="T22" fmla="*/ 303 w 972"/>
                <a:gd name="T23" fmla="*/ 12 h 125"/>
                <a:gd name="T24" fmla="*/ 331 w 972"/>
                <a:gd name="T25" fmla="*/ 6 h 125"/>
                <a:gd name="T26" fmla="*/ 384 w 972"/>
                <a:gd name="T27" fmla="*/ 11 h 125"/>
                <a:gd name="T28" fmla="*/ 417 w 972"/>
                <a:gd name="T29" fmla="*/ 11 h 125"/>
                <a:gd name="T30" fmla="*/ 438 w 972"/>
                <a:gd name="T31" fmla="*/ 27 h 125"/>
                <a:gd name="T32" fmla="*/ 423 w 972"/>
                <a:gd name="T33" fmla="*/ 50 h 125"/>
                <a:gd name="T34" fmla="*/ 437 w 972"/>
                <a:gd name="T35" fmla="*/ 3 h 125"/>
                <a:gd name="T36" fmla="*/ 468 w 972"/>
                <a:gd name="T37" fmla="*/ 15 h 125"/>
                <a:gd name="T38" fmla="*/ 513 w 972"/>
                <a:gd name="T39" fmla="*/ 49 h 125"/>
                <a:gd name="T40" fmla="*/ 536 w 972"/>
                <a:gd name="T41" fmla="*/ 11 h 125"/>
                <a:gd name="T42" fmla="*/ 564 w 972"/>
                <a:gd name="T43" fmla="*/ 17 h 125"/>
                <a:gd name="T44" fmla="*/ 552 w 972"/>
                <a:gd name="T45" fmla="*/ 35 h 125"/>
                <a:gd name="T46" fmla="*/ 581 w 972"/>
                <a:gd name="T47" fmla="*/ 46 h 125"/>
                <a:gd name="T48" fmla="*/ 611 w 972"/>
                <a:gd name="T49" fmla="*/ 42 h 125"/>
                <a:gd name="T50" fmla="*/ 652 w 972"/>
                <a:gd name="T51" fmla="*/ 30 h 125"/>
                <a:gd name="T52" fmla="*/ 620 w 972"/>
                <a:gd name="T53" fmla="*/ 12 h 125"/>
                <a:gd name="T54" fmla="*/ 648 w 972"/>
                <a:gd name="T55" fmla="*/ 11 h 125"/>
                <a:gd name="T56" fmla="*/ 674 w 972"/>
                <a:gd name="T57" fmla="*/ 43 h 125"/>
                <a:gd name="T58" fmla="*/ 704 w 972"/>
                <a:gd name="T59" fmla="*/ 48 h 125"/>
                <a:gd name="T60" fmla="*/ 794 w 972"/>
                <a:gd name="T61" fmla="*/ 43 h 125"/>
                <a:gd name="T62" fmla="*/ 775 w 972"/>
                <a:gd name="T63" fmla="*/ 11 h 125"/>
                <a:gd name="T64" fmla="*/ 828 w 972"/>
                <a:gd name="T65" fmla="*/ 4 h 125"/>
                <a:gd name="T66" fmla="*/ 886 w 972"/>
                <a:gd name="T67" fmla="*/ 32 h 125"/>
                <a:gd name="T68" fmla="*/ 852 w 972"/>
                <a:gd name="T69" fmla="*/ 29 h 125"/>
                <a:gd name="T70" fmla="*/ 900 w 972"/>
                <a:gd name="T71" fmla="*/ 26 h 125"/>
                <a:gd name="T72" fmla="*/ 954 w 972"/>
                <a:gd name="T73" fmla="*/ 50 h 125"/>
                <a:gd name="T74" fmla="*/ 913 w 972"/>
                <a:gd name="T75" fmla="*/ 50 h 125"/>
                <a:gd name="T76" fmla="*/ 959 w 972"/>
                <a:gd name="T77" fmla="*/ 50 h 125"/>
                <a:gd name="T78" fmla="*/ 967 w 972"/>
                <a:gd name="T79" fmla="*/ 35 h 125"/>
                <a:gd name="T80" fmla="*/ 274 w 972"/>
                <a:gd name="T81" fmla="*/ 121 h 125"/>
                <a:gd name="T82" fmla="*/ 340 w 972"/>
                <a:gd name="T83" fmla="*/ 109 h 125"/>
                <a:gd name="T84" fmla="*/ 338 w 972"/>
                <a:gd name="T85" fmla="*/ 85 h 125"/>
                <a:gd name="T86" fmla="*/ 357 w 972"/>
                <a:gd name="T87" fmla="*/ 86 h 125"/>
                <a:gd name="T88" fmla="*/ 374 w 972"/>
                <a:gd name="T89" fmla="*/ 107 h 125"/>
                <a:gd name="T90" fmla="*/ 404 w 972"/>
                <a:gd name="T91" fmla="*/ 85 h 125"/>
                <a:gd name="T92" fmla="*/ 438 w 972"/>
                <a:gd name="T93" fmla="*/ 106 h 125"/>
                <a:gd name="T94" fmla="*/ 479 w 972"/>
                <a:gd name="T95" fmla="*/ 121 h 125"/>
                <a:gd name="T96" fmla="*/ 473 w 972"/>
                <a:gd name="T97" fmla="*/ 85 h 125"/>
                <a:gd name="T98" fmla="*/ 508 w 972"/>
                <a:gd name="T99" fmla="*/ 87 h 125"/>
                <a:gd name="T100" fmla="*/ 513 w 972"/>
                <a:gd name="T101" fmla="*/ 87 h 125"/>
                <a:gd name="T102" fmla="*/ 544 w 972"/>
                <a:gd name="T103" fmla="*/ 87 h 125"/>
                <a:gd name="T104" fmla="*/ 555 w 972"/>
                <a:gd name="T105" fmla="*/ 121 h 125"/>
                <a:gd name="T106" fmla="*/ 544 w 972"/>
                <a:gd name="T107" fmla="*/ 80 h 125"/>
                <a:gd name="T108" fmla="*/ 600 w 972"/>
                <a:gd name="T109" fmla="*/ 119 h 125"/>
                <a:gd name="T110" fmla="*/ 569 w 972"/>
                <a:gd name="T111" fmla="*/ 124 h 125"/>
                <a:gd name="T112" fmla="*/ 623 w 972"/>
                <a:gd name="T113" fmla="*/ 123 h 125"/>
                <a:gd name="T114" fmla="*/ 621 w 972"/>
                <a:gd name="T115" fmla="*/ 85 h 125"/>
                <a:gd name="T116" fmla="*/ 643 w 972"/>
                <a:gd name="T117" fmla="*/ 120 h 125"/>
                <a:gd name="T118" fmla="*/ 650 w 972"/>
                <a:gd name="T119" fmla="*/ 125 h 125"/>
                <a:gd name="T120" fmla="*/ 684 w 972"/>
                <a:gd name="T121" fmla="*/ 95 h 125"/>
                <a:gd name="T122" fmla="*/ 717 w 972"/>
                <a:gd name="T123" fmla="*/ 8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2" h="125">
                  <a:moveTo>
                    <a:pt x="10" y="33"/>
                  </a:moveTo>
                  <a:cubicBezTo>
                    <a:pt x="10" y="39"/>
                    <a:pt x="10" y="43"/>
                    <a:pt x="10" y="46"/>
                  </a:cubicBezTo>
                  <a:cubicBezTo>
                    <a:pt x="10" y="48"/>
                    <a:pt x="11" y="49"/>
                    <a:pt x="13" y="49"/>
                  </a:cubicBezTo>
                  <a:cubicBezTo>
                    <a:pt x="13" y="49"/>
                    <a:pt x="15" y="50"/>
                    <a:pt x="15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0"/>
                    <a:pt x="16" y="50"/>
                    <a:pt x="15" y="50"/>
                  </a:cubicBezTo>
                  <a:cubicBezTo>
                    <a:pt x="11" y="50"/>
                    <a:pt x="8" y="50"/>
                    <a:pt x="7" y="50"/>
                  </a:cubicBezTo>
                  <a:cubicBezTo>
                    <a:pt x="7" y="50"/>
                    <a:pt x="3" y="50"/>
                    <a:pt x="1" y="50"/>
                  </a:cubicBezTo>
                  <a:cubicBezTo>
                    <a:pt x="1" y="50"/>
                    <a:pt x="0" y="50"/>
                    <a:pt x="0" y="50"/>
                  </a:cubicBezTo>
                  <a:cubicBezTo>
                    <a:pt x="0" y="50"/>
                    <a:pt x="0" y="50"/>
                    <a:pt x="1" y="50"/>
                  </a:cubicBezTo>
                  <a:cubicBezTo>
                    <a:pt x="1" y="50"/>
                    <a:pt x="2" y="49"/>
                    <a:pt x="3" y="49"/>
                  </a:cubicBezTo>
                  <a:cubicBezTo>
                    <a:pt x="4" y="49"/>
                    <a:pt x="4" y="48"/>
                    <a:pt x="4" y="46"/>
                  </a:cubicBezTo>
                  <a:cubicBezTo>
                    <a:pt x="5" y="43"/>
                    <a:pt x="5" y="39"/>
                    <a:pt x="5" y="33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2"/>
                    <a:pt x="5" y="11"/>
                    <a:pt x="5" y="9"/>
                  </a:cubicBezTo>
                  <a:cubicBezTo>
                    <a:pt x="5" y="7"/>
                    <a:pt x="4" y="6"/>
                    <a:pt x="3" y="5"/>
                  </a:cubicBezTo>
                  <a:cubicBezTo>
                    <a:pt x="2" y="5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3" y="4"/>
                    <a:pt x="7" y="4"/>
                    <a:pt x="7" y="4"/>
                  </a:cubicBezTo>
                  <a:cubicBezTo>
                    <a:pt x="8" y="4"/>
                    <a:pt x="11" y="4"/>
                    <a:pt x="13" y="4"/>
                  </a:cubicBezTo>
                  <a:cubicBezTo>
                    <a:pt x="14" y="4"/>
                    <a:pt x="14" y="4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1" y="6"/>
                    <a:pt x="10" y="7"/>
                    <a:pt x="10" y="9"/>
                  </a:cubicBezTo>
                  <a:cubicBezTo>
                    <a:pt x="10" y="11"/>
                    <a:pt x="10" y="12"/>
                    <a:pt x="10" y="22"/>
                  </a:cubicBezTo>
                  <a:lnTo>
                    <a:pt x="10" y="33"/>
                  </a:lnTo>
                  <a:close/>
                  <a:moveTo>
                    <a:pt x="33" y="43"/>
                  </a:moveTo>
                  <a:cubicBezTo>
                    <a:pt x="33" y="48"/>
                    <a:pt x="33" y="49"/>
                    <a:pt x="35" y="49"/>
                  </a:cubicBezTo>
                  <a:cubicBezTo>
                    <a:pt x="36" y="50"/>
                    <a:pt x="37" y="50"/>
                    <a:pt x="37" y="50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8" y="50"/>
                    <a:pt x="37" y="50"/>
                    <a:pt x="37" y="50"/>
                  </a:cubicBezTo>
                  <a:cubicBezTo>
                    <a:pt x="34" y="50"/>
                    <a:pt x="32" y="50"/>
                    <a:pt x="31" y="50"/>
                  </a:cubicBezTo>
                  <a:cubicBezTo>
                    <a:pt x="31" y="50"/>
                    <a:pt x="28" y="50"/>
                    <a:pt x="26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6" y="50"/>
                    <a:pt x="27" y="50"/>
                    <a:pt x="28" y="49"/>
                  </a:cubicBezTo>
                  <a:cubicBezTo>
                    <a:pt x="29" y="49"/>
                    <a:pt x="29" y="48"/>
                    <a:pt x="29" y="4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1"/>
                    <a:pt x="29" y="10"/>
                    <a:pt x="30" y="10"/>
                  </a:cubicBezTo>
                  <a:cubicBezTo>
                    <a:pt x="31" y="10"/>
                    <a:pt x="31" y="11"/>
                    <a:pt x="32" y="12"/>
                  </a:cubicBezTo>
                  <a:cubicBezTo>
                    <a:pt x="33" y="13"/>
                    <a:pt x="41" y="21"/>
                    <a:pt x="49" y="30"/>
                  </a:cubicBezTo>
                  <a:cubicBezTo>
                    <a:pt x="54" y="35"/>
                    <a:pt x="60" y="41"/>
                    <a:pt x="62" y="43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61" y="14"/>
                    <a:pt x="61" y="13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6" y="11"/>
                    <a:pt x="56" y="11"/>
                    <a:pt x="57" y="11"/>
                  </a:cubicBezTo>
                  <a:cubicBezTo>
                    <a:pt x="60" y="11"/>
                    <a:pt x="62" y="11"/>
                    <a:pt x="63" y="11"/>
                  </a:cubicBezTo>
                  <a:cubicBezTo>
                    <a:pt x="63" y="11"/>
                    <a:pt x="65" y="11"/>
                    <a:pt x="67" y="11"/>
                  </a:cubicBezTo>
                  <a:cubicBezTo>
                    <a:pt x="68" y="11"/>
                    <a:pt x="68" y="11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7" y="12"/>
                    <a:pt x="67" y="12"/>
                    <a:pt x="66" y="12"/>
                  </a:cubicBezTo>
                  <a:cubicBezTo>
                    <a:pt x="65" y="13"/>
                    <a:pt x="65" y="14"/>
                    <a:pt x="65" y="17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1"/>
                    <a:pt x="64" y="51"/>
                    <a:pt x="64" y="51"/>
                  </a:cubicBezTo>
                  <a:cubicBezTo>
                    <a:pt x="63" y="51"/>
                    <a:pt x="63" y="50"/>
                    <a:pt x="60" y="48"/>
                  </a:cubicBezTo>
                  <a:cubicBezTo>
                    <a:pt x="59" y="47"/>
                    <a:pt x="52" y="40"/>
                    <a:pt x="46" y="34"/>
                  </a:cubicBezTo>
                  <a:cubicBezTo>
                    <a:pt x="40" y="27"/>
                    <a:pt x="34" y="21"/>
                    <a:pt x="32" y="19"/>
                  </a:cubicBezTo>
                  <a:lnTo>
                    <a:pt x="33" y="43"/>
                  </a:lnTo>
                  <a:close/>
                  <a:moveTo>
                    <a:pt x="82" y="43"/>
                  </a:moveTo>
                  <a:cubicBezTo>
                    <a:pt x="82" y="48"/>
                    <a:pt x="83" y="49"/>
                    <a:pt x="84" y="49"/>
                  </a:cubicBezTo>
                  <a:cubicBezTo>
                    <a:pt x="85" y="50"/>
                    <a:pt x="87" y="50"/>
                    <a:pt x="87" y="50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7" y="50"/>
                    <a:pt x="87" y="50"/>
                    <a:pt x="86" y="50"/>
                  </a:cubicBezTo>
                  <a:cubicBezTo>
                    <a:pt x="83" y="50"/>
                    <a:pt x="81" y="50"/>
                    <a:pt x="81" y="50"/>
                  </a:cubicBezTo>
                  <a:cubicBezTo>
                    <a:pt x="80" y="50"/>
                    <a:pt x="78" y="50"/>
                    <a:pt x="76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6" y="50"/>
                    <a:pt x="77" y="50"/>
                    <a:pt x="77" y="49"/>
                  </a:cubicBezTo>
                  <a:cubicBezTo>
                    <a:pt x="79" y="49"/>
                    <a:pt x="79" y="48"/>
                    <a:pt x="79" y="43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9" y="11"/>
                    <a:pt x="79" y="10"/>
                    <a:pt x="80" y="10"/>
                  </a:cubicBezTo>
                  <a:cubicBezTo>
                    <a:pt x="80" y="10"/>
                    <a:pt x="81" y="11"/>
                    <a:pt x="82" y="12"/>
                  </a:cubicBezTo>
                  <a:cubicBezTo>
                    <a:pt x="83" y="13"/>
                    <a:pt x="90" y="21"/>
                    <a:pt x="99" y="30"/>
                  </a:cubicBezTo>
                  <a:cubicBezTo>
                    <a:pt x="104" y="35"/>
                    <a:pt x="110" y="41"/>
                    <a:pt x="111" y="43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1" y="14"/>
                    <a:pt x="110" y="13"/>
                    <a:pt x="109" y="12"/>
                  </a:cubicBezTo>
                  <a:cubicBezTo>
                    <a:pt x="108" y="12"/>
                    <a:pt x="107" y="12"/>
                    <a:pt x="106" y="12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06" y="11"/>
                    <a:pt x="106" y="11"/>
                    <a:pt x="107" y="11"/>
                  </a:cubicBezTo>
                  <a:cubicBezTo>
                    <a:pt x="109" y="11"/>
                    <a:pt x="112" y="11"/>
                    <a:pt x="112" y="11"/>
                  </a:cubicBezTo>
                  <a:cubicBezTo>
                    <a:pt x="113" y="11"/>
                    <a:pt x="115" y="11"/>
                    <a:pt x="117" y="11"/>
                  </a:cubicBezTo>
                  <a:cubicBezTo>
                    <a:pt x="118" y="11"/>
                    <a:pt x="118" y="11"/>
                    <a:pt x="118" y="12"/>
                  </a:cubicBezTo>
                  <a:cubicBezTo>
                    <a:pt x="118" y="12"/>
                    <a:pt x="118" y="12"/>
                    <a:pt x="117" y="12"/>
                  </a:cubicBezTo>
                  <a:cubicBezTo>
                    <a:pt x="117" y="12"/>
                    <a:pt x="117" y="12"/>
                    <a:pt x="116" y="12"/>
                  </a:cubicBezTo>
                  <a:cubicBezTo>
                    <a:pt x="114" y="13"/>
                    <a:pt x="114" y="14"/>
                    <a:pt x="114" y="17"/>
                  </a:cubicBezTo>
                  <a:cubicBezTo>
                    <a:pt x="114" y="47"/>
                    <a:pt x="114" y="47"/>
                    <a:pt x="114" y="47"/>
                  </a:cubicBezTo>
                  <a:cubicBezTo>
                    <a:pt x="114" y="51"/>
                    <a:pt x="114" y="51"/>
                    <a:pt x="114" y="51"/>
                  </a:cubicBezTo>
                  <a:cubicBezTo>
                    <a:pt x="113" y="51"/>
                    <a:pt x="113" y="50"/>
                    <a:pt x="110" y="48"/>
                  </a:cubicBezTo>
                  <a:cubicBezTo>
                    <a:pt x="109" y="47"/>
                    <a:pt x="101" y="40"/>
                    <a:pt x="96" y="34"/>
                  </a:cubicBezTo>
                  <a:cubicBezTo>
                    <a:pt x="89" y="27"/>
                    <a:pt x="83" y="21"/>
                    <a:pt x="82" y="19"/>
                  </a:cubicBezTo>
                  <a:lnTo>
                    <a:pt x="82" y="43"/>
                  </a:lnTo>
                  <a:close/>
                  <a:moveTo>
                    <a:pt x="145" y="10"/>
                  </a:moveTo>
                  <a:cubicBezTo>
                    <a:pt x="157" y="10"/>
                    <a:pt x="167" y="18"/>
                    <a:pt x="167" y="30"/>
                  </a:cubicBezTo>
                  <a:cubicBezTo>
                    <a:pt x="167" y="42"/>
                    <a:pt x="158" y="51"/>
                    <a:pt x="145" y="51"/>
                  </a:cubicBezTo>
                  <a:cubicBezTo>
                    <a:pt x="130" y="51"/>
                    <a:pt x="124" y="40"/>
                    <a:pt x="124" y="31"/>
                  </a:cubicBezTo>
                  <a:cubicBezTo>
                    <a:pt x="124" y="22"/>
                    <a:pt x="130" y="10"/>
                    <a:pt x="145" y="10"/>
                  </a:cubicBezTo>
                  <a:close/>
                  <a:moveTo>
                    <a:pt x="147" y="49"/>
                  </a:moveTo>
                  <a:cubicBezTo>
                    <a:pt x="151" y="49"/>
                    <a:pt x="161" y="46"/>
                    <a:pt x="161" y="31"/>
                  </a:cubicBezTo>
                  <a:cubicBezTo>
                    <a:pt x="161" y="19"/>
                    <a:pt x="154" y="12"/>
                    <a:pt x="145" y="12"/>
                  </a:cubicBezTo>
                  <a:cubicBezTo>
                    <a:pt x="136" y="12"/>
                    <a:pt x="130" y="18"/>
                    <a:pt x="130" y="29"/>
                  </a:cubicBezTo>
                  <a:cubicBezTo>
                    <a:pt x="130" y="41"/>
                    <a:pt x="137" y="49"/>
                    <a:pt x="147" y="49"/>
                  </a:cubicBezTo>
                  <a:close/>
                  <a:moveTo>
                    <a:pt x="191" y="44"/>
                  </a:moveTo>
                  <a:cubicBezTo>
                    <a:pt x="194" y="37"/>
                    <a:pt x="201" y="19"/>
                    <a:pt x="202" y="15"/>
                  </a:cubicBezTo>
                  <a:cubicBezTo>
                    <a:pt x="202" y="14"/>
                    <a:pt x="203" y="14"/>
                    <a:pt x="203" y="13"/>
                  </a:cubicBezTo>
                  <a:cubicBezTo>
                    <a:pt x="203" y="13"/>
                    <a:pt x="202" y="12"/>
                    <a:pt x="202" y="12"/>
                  </a:cubicBezTo>
                  <a:cubicBezTo>
                    <a:pt x="201" y="12"/>
                    <a:pt x="201" y="12"/>
                    <a:pt x="200" y="12"/>
                  </a:cubicBezTo>
                  <a:cubicBezTo>
                    <a:pt x="200" y="12"/>
                    <a:pt x="199" y="12"/>
                    <a:pt x="199" y="12"/>
                  </a:cubicBezTo>
                  <a:cubicBezTo>
                    <a:pt x="199" y="11"/>
                    <a:pt x="200" y="11"/>
                    <a:pt x="201" y="11"/>
                  </a:cubicBezTo>
                  <a:cubicBezTo>
                    <a:pt x="203" y="11"/>
                    <a:pt x="205" y="11"/>
                    <a:pt x="206" y="11"/>
                  </a:cubicBezTo>
                  <a:cubicBezTo>
                    <a:pt x="206" y="11"/>
                    <a:pt x="209" y="11"/>
                    <a:pt x="210" y="11"/>
                  </a:cubicBezTo>
                  <a:cubicBezTo>
                    <a:pt x="211" y="11"/>
                    <a:pt x="211" y="11"/>
                    <a:pt x="211" y="12"/>
                  </a:cubicBezTo>
                  <a:cubicBezTo>
                    <a:pt x="211" y="12"/>
                    <a:pt x="211" y="12"/>
                    <a:pt x="210" y="12"/>
                  </a:cubicBezTo>
                  <a:cubicBezTo>
                    <a:pt x="210" y="12"/>
                    <a:pt x="209" y="12"/>
                    <a:pt x="208" y="13"/>
                  </a:cubicBezTo>
                  <a:cubicBezTo>
                    <a:pt x="207" y="13"/>
                    <a:pt x="206" y="14"/>
                    <a:pt x="205" y="17"/>
                  </a:cubicBezTo>
                  <a:cubicBezTo>
                    <a:pt x="204" y="19"/>
                    <a:pt x="202" y="25"/>
                    <a:pt x="199" y="31"/>
                  </a:cubicBezTo>
                  <a:cubicBezTo>
                    <a:pt x="195" y="39"/>
                    <a:pt x="193" y="45"/>
                    <a:pt x="192" y="47"/>
                  </a:cubicBezTo>
                  <a:cubicBezTo>
                    <a:pt x="190" y="50"/>
                    <a:pt x="190" y="51"/>
                    <a:pt x="190" y="51"/>
                  </a:cubicBezTo>
                  <a:cubicBezTo>
                    <a:pt x="189" y="51"/>
                    <a:pt x="189" y="50"/>
                    <a:pt x="188" y="48"/>
                  </a:cubicBezTo>
                  <a:cubicBezTo>
                    <a:pt x="174" y="16"/>
                    <a:pt x="174" y="16"/>
                    <a:pt x="174" y="16"/>
                  </a:cubicBezTo>
                  <a:cubicBezTo>
                    <a:pt x="173" y="13"/>
                    <a:pt x="172" y="13"/>
                    <a:pt x="171" y="12"/>
                  </a:cubicBezTo>
                  <a:cubicBezTo>
                    <a:pt x="170" y="12"/>
                    <a:pt x="169" y="12"/>
                    <a:pt x="169" y="12"/>
                  </a:cubicBezTo>
                  <a:cubicBezTo>
                    <a:pt x="168" y="12"/>
                    <a:pt x="168" y="12"/>
                    <a:pt x="168" y="12"/>
                  </a:cubicBezTo>
                  <a:cubicBezTo>
                    <a:pt x="168" y="11"/>
                    <a:pt x="169" y="11"/>
                    <a:pt x="170" y="11"/>
                  </a:cubicBezTo>
                  <a:cubicBezTo>
                    <a:pt x="172" y="11"/>
                    <a:pt x="175" y="11"/>
                    <a:pt x="176" y="11"/>
                  </a:cubicBezTo>
                  <a:cubicBezTo>
                    <a:pt x="176" y="11"/>
                    <a:pt x="179" y="11"/>
                    <a:pt x="181" y="11"/>
                  </a:cubicBezTo>
                  <a:cubicBezTo>
                    <a:pt x="182" y="11"/>
                    <a:pt x="182" y="11"/>
                    <a:pt x="182" y="12"/>
                  </a:cubicBezTo>
                  <a:cubicBezTo>
                    <a:pt x="182" y="12"/>
                    <a:pt x="182" y="12"/>
                    <a:pt x="182" y="12"/>
                  </a:cubicBezTo>
                  <a:cubicBezTo>
                    <a:pt x="181" y="12"/>
                    <a:pt x="180" y="12"/>
                    <a:pt x="180" y="12"/>
                  </a:cubicBezTo>
                  <a:cubicBezTo>
                    <a:pt x="179" y="13"/>
                    <a:pt x="179" y="13"/>
                    <a:pt x="179" y="13"/>
                  </a:cubicBezTo>
                  <a:cubicBezTo>
                    <a:pt x="179" y="14"/>
                    <a:pt x="180" y="15"/>
                    <a:pt x="181" y="18"/>
                  </a:cubicBezTo>
                  <a:lnTo>
                    <a:pt x="191" y="44"/>
                  </a:lnTo>
                  <a:close/>
                  <a:moveTo>
                    <a:pt x="223" y="12"/>
                  </a:moveTo>
                  <a:cubicBezTo>
                    <a:pt x="224" y="10"/>
                    <a:pt x="224" y="10"/>
                    <a:pt x="224" y="10"/>
                  </a:cubicBezTo>
                  <a:cubicBezTo>
                    <a:pt x="225" y="10"/>
                    <a:pt x="225" y="11"/>
                    <a:pt x="226" y="12"/>
                  </a:cubicBezTo>
                  <a:cubicBezTo>
                    <a:pt x="226" y="14"/>
                    <a:pt x="235" y="36"/>
                    <a:pt x="238" y="44"/>
                  </a:cubicBezTo>
                  <a:cubicBezTo>
                    <a:pt x="240" y="48"/>
                    <a:pt x="242" y="49"/>
                    <a:pt x="243" y="49"/>
                  </a:cubicBezTo>
                  <a:cubicBezTo>
                    <a:pt x="244" y="50"/>
                    <a:pt x="245" y="50"/>
                    <a:pt x="245" y="50"/>
                  </a:cubicBezTo>
                  <a:cubicBezTo>
                    <a:pt x="245" y="50"/>
                    <a:pt x="246" y="50"/>
                    <a:pt x="246" y="50"/>
                  </a:cubicBezTo>
                  <a:cubicBezTo>
                    <a:pt x="246" y="50"/>
                    <a:pt x="245" y="50"/>
                    <a:pt x="245" y="50"/>
                  </a:cubicBezTo>
                  <a:cubicBezTo>
                    <a:pt x="244" y="50"/>
                    <a:pt x="240" y="50"/>
                    <a:pt x="236" y="50"/>
                  </a:cubicBezTo>
                  <a:cubicBezTo>
                    <a:pt x="235" y="50"/>
                    <a:pt x="234" y="50"/>
                    <a:pt x="234" y="50"/>
                  </a:cubicBezTo>
                  <a:cubicBezTo>
                    <a:pt x="234" y="50"/>
                    <a:pt x="234" y="50"/>
                    <a:pt x="235" y="50"/>
                  </a:cubicBezTo>
                  <a:cubicBezTo>
                    <a:pt x="235" y="49"/>
                    <a:pt x="235" y="49"/>
                    <a:pt x="235" y="48"/>
                  </a:cubicBezTo>
                  <a:cubicBezTo>
                    <a:pt x="230" y="36"/>
                    <a:pt x="230" y="36"/>
                    <a:pt x="230" y="36"/>
                  </a:cubicBezTo>
                  <a:cubicBezTo>
                    <a:pt x="230" y="36"/>
                    <a:pt x="230" y="36"/>
                    <a:pt x="230" y="36"/>
                  </a:cubicBezTo>
                  <a:cubicBezTo>
                    <a:pt x="217" y="36"/>
                    <a:pt x="217" y="36"/>
                    <a:pt x="217" y="36"/>
                  </a:cubicBezTo>
                  <a:cubicBezTo>
                    <a:pt x="217" y="36"/>
                    <a:pt x="217" y="36"/>
                    <a:pt x="217" y="36"/>
                  </a:cubicBezTo>
                  <a:cubicBezTo>
                    <a:pt x="214" y="45"/>
                    <a:pt x="214" y="45"/>
                    <a:pt x="214" y="45"/>
                  </a:cubicBezTo>
                  <a:cubicBezTo>
                    <a:pt x="213" y="46"/>
                    <a:pt x="213" y="47"/>
                    <a:pt x="213" y="48"/>
                  </a:cubicBezTo>
                  <a:cubicBezTo>
                    <a:pt x="213" y="49"/>
                    <a:pt x="214" y="50"/>
                    <a:pt x="215" y="50"/>
                  </a:cubicBezTo>
                  <a:cubicBezTo>
                    <a:pt x="215" y="50"/>
                    <a:pt x="215" y="50"/>
                    <a:pt x="215" y="50"/>
                  </a:cubicBezTo>
                  <a:cubicBezTo>
                    <a:pt x="216" y="50"/>
                    <a:pt x="216" y="50"/>
                    <a:pt x="216" y="50"/>
                  </a:cubicBezTo>
                  <a:cubicBezTo>
                    <a:pt x="216" y="50"/>
                    <a:pt x="215" y="50"/>
                    <a:pt x="215" y="50"/>
                  </a:cubicBezTo>
                  <a:cubicBezTo>
                    <a:pt x="214" y="50"/>
                    <a:pt x="211" y="50"/>
                    <a:pt x="210" y="50"/>
                  </a:cubicBezTo>
                  <a:cubicBezTo>
                    <a:pt x="210" y="50"/>
                    <a:pt x="207" y="50"/>
                    <a:pt x="205" y="50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5" y="50"/>
                    <a:pt x="205" y="50"/>
                    <a:pt x="206" y="49"/>
                  </a:cubicBezTo>
                  <a:cubicBezTo>
                    <a:pt x="208" y="49"/>
                    <a:pt x="209" y="47"/>
                    <a:pt x="210" y="45"/>
                  </a:cubicBezTo>
                  <a:lnTo>
                    <a:pt x="223" y="12"/>
                  </a:lnTo>
                  <a:close/>
                  <a:moveTo>
                    <a:pt x="229" y="34"/>
                  </a:moveTo>
                  <a:cubicBezTo>
                    <a:pt x="229" y="34"/>
                    <a:pt x="229" y="34"/>
                    <a:pt x="229" y="33"/>
                  </a:cubicBezTo>
                  <a:cubicBezTo>
                    <a:pt x="224" y="19"/>
                    <a:pt x="224" y="19"/>
                    <a:pt x="224" y="19"/>
                  </a:cubicBezTo>
                  <a:cubicBezTo>
                    <a:pt x="223" y="18"/>
                    <a:pt x="223" y="18"/>
                    <a:pt x="223" y="19"/>
                  </a:cubicBezTo>
                  <a:cubicBezTo>
                    <a:pt x="218" y="33"/>
                    <a:pt x="218" y="33"/>
                    <a:pt x="218" y="33"/>
                  </a:cubicBezTo>
                  <a:cubicBezTo>
                    <a:pt x="218" y="34"/>
                    <a:pt x="218" y="34"/>
                    <a:pt x="218" y="34"/>
                  </a:cubicBezTo>
                  <a:lnTo>
                    <a:pt x="229" y="34"/>
                  </a:lnTo>
                  <a:close/>
                  <a:moveTo>
                    <a:pt x="234" y="3"/>
                  </a:moveTo>
                  <a:cubicBezTo>
                    <a:pt x="234" y="4"/>
                    <a:pt x="234" y="4"/>
                    <a:pt x="233" y="4"/>
                  </a:cubicBezTo>
                  <a:cubicBezTo>
                    <a:pt x="233" y="4"/>
                    <a:pt x="233" y="4"/>
                    <a:pt x="232" y="4"/>
                  </a:cubicBezTo>
                  <a:cubicBezTo>
                    <a:pt x="229" y="4"/>
                    <a:pt x="224" y="5"/>
                    <a:pt x="222" y="6"/>
                  </a:cubicBezTo>
                  <a:cubicBezTo>
                    <a:pt x="222" y="6"/>
                    <a:pt x="222" y="7"/>
                    <a:pt x="221" y="7"/>
                  </a:cubicBezTo>
                  <a:cubicBezTo>
                    <a:pt x="221" y="7"/>
                    <a:pt x="221" y="6"/>
                    <a:pt x="221" y="6"/>
                  </a:cubicBezTo>
                  <a:cubicBezTo>
                    <a:pt x="221" y="6"/>
                    <a:pt x="221" y="6"/>
                    <a:pt x="222" y="6"/>
                  </a:cubicBezTo>
                  <a:cubicBezTo>
                    <a:pt x="224" y="4"/>
                    <a:pt x="229" y="1"/>
                    <a:pt x="230" y="1"/>
                  </a:cubicBezTo>
                  <a:cubicBezTo>
                    <a:pt x="231" y="0"/>
                    <a:pt x="231" y="0"/>
                    <a:pt x="23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3" y="1"/>
                    <a:pt x="233" y="2"/>
                    <a:pt x="234" y="3"/>
                  </a:cubicBezTo>
                  <a:close/>
                  <a:moveTo>
                    <a:pt x="253" y="46"/>
                  </a:moveTo>
                  <a:cubicBezTo>
                    <a:pt x="248" y="41"/>
                    <a:pt x="247" y="35"/>
                    <a:pt x="247" y="30"/>
                  </a:cubicBezTo>
                  <a:cubicBezTo>
                    <a:pt x="247" y="27"/>
                    <a:pt x="248" y="21"/>
                    <a:pt x="253" y="16"/>
                  </a:cubicBezTo>
                  <a:cubicBezTo>
                    <a:pt x="256" y="13"/>
                    <a:pt x="261" y="10"/>
                    <a:pt x="269" y="10"/>
                  </a:cubicBezTo>
                  <a:cubicBezTo>
                    <a:pt x="271" y="10"/>
                    <a:pt x="274" y="11"/>
                    <a:pt x="277" y="11"/>
                  </a:cubicBezTo>
                  <a:cubicBezTo>
                    <a:pt x="279" y="11"/>
                    <a:pt x="281" y="12"/>
                    <a:pt x="283" y="12"/>
                  </a:cubicBezTo>
                  <a:cubicBezTo>
                    <a:pt x="283" y="12"/>
                    <a:pt x="283" y="12"/>
                    <a:pt x="283" y="12"/>
                  </a:cubicBezTo>
                  <a:cubicBezTo>
                    <a:pt x="283" y="13"/>
                    <a:pt x="283" y="13"/>
                    <a:pt x="283" y="15"/>
                  </a:cubicBezTo>
                  <a:cubicBezTo>
                    <a:pt x="283" y="17"/>
                    <a:pt x="283" y="20"/>
                    <a:pt x="283" y="21"/>
                  </a:cubicBezTo>
                  <a:cubicBezTo>
                    <a:pt x="283" y="21"/>
                    <a:pt x="283" y="22"/>
                    <a:pt x="282" y="22"/>
                  </a:cubicBezTo>
                  <a:cubicBezTo>
                    <a:pt x="282" y="22"/>
                    <a:pt x="282" y="21"/>
                    <a:pt x="282" y="21"/>
                  </a:cubicBezTo>
                  <a:cubicBezTo>
                    <a:pt x="282" y="19"/>
                    <a:pt x="281" y="17"/>
                    <a:pt x="280" y="15"/>
                  </a:cubicBezTo>
                  <a:cubicBezTo>
                    <a:pt x="278" y="14"/>
                    <a:pt x="274" y="13"/>
                    <a:pt x="269" y="13"/>
                  </a:cubicBezTo>
                  <a:cubicBezTo>
                    <a:pt x="262" y="13"/>
                    <a:pt x="259" y="14"/>
                    <a:pt x="257" y="16"/>
                  </a:cubicBezTo>
                  <a:cubicBezTo>
                    <a:pt x="253" y="20"/>
                    <a:pt x="252" y="24"/>
                    <a:pt x="252" y="30"/>
                  </a:cubicBezTo>
                  <a:cubicBezTo>
                    <a:pt x="252" y="40"/>
                    <a:pt x="260" y="49"/>
                    <a:pt x="271" y="49"/>
                  </a:cubicBezTo>
                  <a:cubicBezTo>
                    <a:pt x="275" y="49"/>
                    <a:pt x="278" y="48"/>
                    <a:pt x="280" y="46"/>
                  </a:cubicBezTo>
                  <a:cubicBezTo>
                    <a:pt x="281" y="45"/>
                    <a:pt x="282" y="43"/>
                    <a:pt x="282" y="42"/>
                  </a:cubicBezTo>
                  <a:cubicBezTo>
                    <a:pt x="282" y="41"/>
                    <a:pt x="283" y="41"/>
                    <a:pt x="283" y="41"/>
                  </a:cubicBezTo>
                  <a:cubicBezTo>
                    <a:pt x="283" y="41"/>
                    <a:pt x="283" y="41"/>
                    <a:pt x="283" y="42"/>
                  </a:cubicBezTo>
                  <a:cubicBezTo>
                    <a:pt x="283" y="42"/>
                    <a:pt x="283" y="47"/>
                    <a:pt x="282" y="48"/>
                  </a:cubicBezTo>
                  <a:cubicBezTo>
                    <a:pt x="282" y="49"/>
                    <a:pt x="282" y="50"/>
                    <a:pt x="281" y="50"/>
                  </a:cubicBezTo>
                  <a:cubicBezTo>
                    <a:pt x="279" y="51"/>
                    <a:pt x="275" y="51"/>
                    <a:pt x="271" y="51"/>
                  </a:cubicBezTo>
                  <a:cubicBezTo>
                    <a:pt x="263" y="51"/>
                    <a:pt x="258" y="49"/>
                    <a:pt x="253" y="46"/>
                  </a:cubicBezTo>
                  <a:close/>
                  <a:moveTo>
                    <a:pt x="301" y="35"/>
                  </a:moveTo>
                  <a:cubicBezTo>
                    <a:pt x="301" y="40"/>
                    <a:pt x="301" y="44"/>
                    <a:pt x="301" y="47"/>
                  </a:cubicBezTo>
                  <a:cubicBezTo>
                    <a:pt x="302" y="48"/>
                    <a:pt x="302" y="49"/>
                    <a:pt x="303" y="49"/>
                  </a:cubicBezTo>
                  <a:cubicBezTo>
                    <a:pt x="304" y="49"/>
                    <a:pt x="305" y="50"/>
                    <a:pt x="306" y="50"/>
                  </a:cubicBezTo>
                  <a:cubicBezTo>
                    <a:pt x="306" y="50"/>
                    <a:pt x="306" y="50"/>
                    <a:pt x="306" y="50"/>
                  </a:cubicBezTo>
                  <a:cubicBezTo>
                    <a:pt x="306" y="50"/>
                    <a:pt x="306" y="50"/>
                    <a:pt x="305" y="50"/>
                  </a:cubicBezTo>
                  <a:cubicBezTo>
                    <a:pt x="302" y="50"/>
                    <a:pt x="299" y="50"/>
                    <a:pt x="299" y="50"/>
                  </a:cubicBezTo>
                  <a:cubicBezTo>
                    <a:pt x="298" y="50"/>
                    <a:pt x="295" y="50"/>
                    <a:pt x="293" y="50"/>
                  </a:cubicBezTo>
                  <a:cubicBezTo>
                    <a:pt x="293" y="50"/>
                    <a:pt x="292" y="50"/>
                    <a:pt x="292" y="50"/>
                  </a:cubicBezTo>
                  <a:cubicBezTo>
                    <a:pt x="292" y="50"/>
                    <a:pt x="293" y="50"/>
                    <a:pt x="293" y="50"/>
                  </a:cubicBezTo>
                  <a:cubicBezTo>
                    <a:pt x="293" y="50"/>
                    <a:pt x="294" y="49"/>
                    <a:pt x="294" y="49"/>
                  </a:cubicBezTo>
                  <a:cubicBezTo>
                    <a:pt x="296" y="49"/>
                    <a:pt x="296" y="48"/>
                    <a:pt x="296" y="47"/>
                  </a:cubicBezTo>
                  <a:cubicBezTo>
                    <a:pt x="296" y="44"/>
                    <a:pt x="296" y="40"/>
                    <a:pt x="296" y="35"/>
                  </a:cubicBezTo>
                  <a:cubicBezTo>
                    <a:pt x="296" y="26"/>
                    <a:pt x="296" y="26"/>
                    <a:pt x="296" y="26"/>
                  </a:cubicBezTo>
                  <a:cubicBezTo>
                    <a:pt x="296" y="18"/>
                    <a:pt x="296" y="17"/>
                    <a:pt x="296" y="15"/>
                  </a:cubicBezTo>
                  <a:cubicBezTo>
                    <a:pt x="296" y="13"/>
                    <a:pt x="296" y="12"/>
                    <a:pt x="294" y="12"/>
                  </a:cubicBezTo>
                  <a:cubicBezTo>
                    <a:pt x="294" y="12"/>
                    <a:pt x="293" y="12"/>
                    <a:pt x="293" y="12"/>
                  </a:cubicBezTo>
                  <a:cubicBezTo>
                    <a:pt x="292" y="12"/>
                    <a:pt x="292" y="12"/>
                    <a:pt x="292" y="12"/>
                  </a:cubicBezTo>
                  <a:cubicBezTo>
                    <a:pt x="292" y="11"/>
                    <a:pt x="293" y="11"/>
                    <a:pt x="293" y="11"/>
                  </a:cubicBezTo>
                  <a:cubicBezTo>
                    <a:pt x="295" y="11"/>
                    <a:pt x="298" y="11"/>
                    <a:pt x="299" y="11"/>
                  </a:cubicBezTo>
                  <a:cubicBezTo>
                    <a:pt x="299" y="11"/>
                    <a:pt x="302" y="11"/>
                    <a:pt x="304" y="11"/>
                  </a:cubicBezTo>
                  <a:cubicBezTo>
                    <a:pt x="305" y="11"/>
                    <a:pt x="305" y="11"/>
                    <a:pt x="305" y="12"/>
                  </a:cubicBezTo>
                  <a:cubicBezTo>
                    <a:pt x="305" y="12"/>
                    <a:pt x="305" y="12"/>
                    <a:pt x="304" y="12"/>
                  </a:cubicBezTo>
                  <a:cubicBezTo>
                    <a:pt x="304" y="12"/>
                    <a:pt x="304" y="12"/>
                    <a:pt x="303" y="12"/>
                  </a:cubicBezTo>
                  <a:cubicBezTo>
                    <a:pt x="302" y="12"/>
                    <a:pt x="301" y="13"/>
                    <a:pt x="301" y="15"/>
                  </a:cubicBezTo>
                  <a:cubicBezTo>
                    <a:pt x="301" y="17"/>
                    <a:pt x="301" y="18"/>
                    <a:pt x="301" y="26"/>
                  </a:cubicBezTo>
                  <a:lnTo>
                    <a:pt x="301" y="35"/>
                  </a:lnTo>
                  <a:close/>
                  <a:moveTo>
                    <a:pt x="334" y="10"/>
                  </a:moveTo>
                  <a:cubicBezTo>
                    <a:pt x="347" y="10"/>
                    <a:pt x="356" y="18"/>
                    <a:pt x="356" y="30"/>
                  </a:cubicBezTo>
                  <a:cubicBezTo>
                    <a:pt x="356" y="42"/>
                    <a:pt x="347" y="51"/>
                    <a:pt x="334" y="51"/>
                  </a:cubicBezTo>
                  <a:cubicBezTo>
                    <a:pt x="319" y="51"/>
                    <a:pt x="313" y="40"/>
                    <a:pt x="313" y="31"/>
                  </a:cubicBezTo>
                  <a:cubicBezTo>
                    <a:pt x="313" y="22"/>
                    <a:pt x="320" y="10"/>
                    <a:pt x="334" y="10"/>
                  </a:cubicBezTo>
                  <a:close/>
                  <a:moveTo>
                    <a:pt x="336" y="49"/>
                  </a:moveTo>
                  <a:cubicBezTo>
                    <a:pt x="340" y="49"/>
                    <a:pt x="350" y="46"/>
                    <a:pt x="350" y="31"/>
                  </a:cubicBezTo>
                  <a:cubicBezTo>
                    <a:pt x="350" y="19"/>
                    <a:pt x="343" y="12"/>
                    <a:pt x="334" y="12"/>
                  </a:cubicBezTo>
                  <a:cubicBezTo>
                    <a:pt x="325" y="12"/>
                    <a:pt x="319" y="18"/>
                    <a:pt x="319" y="29"/>
                  </a:cubicBezTo>
                  <a:cubicBezTo>
                    <a:pt x="319" y="41"/>
                    <a:pt x="326" y="49"/>
                    <a:pt x="336" y="49"/>
                  </a:cubicBezTo>
                  <a:close/>
                  <a:moveTo>
                    <a:pt x="344" y="3"/>
                  </a:moveTo>
                  <a:cubicBezTo>
                    <a:pt x="344" y="4"/>
                    <a:pt x="344" y="4"/>
                    <a:pt x="344" y="4"/>
                  </a:cubicBezTo>
                  <a:cubicBezTo>
                    <a:pt x="343" y="4"/>
                    <a:pt x="343" y="4"/>
                    <a:pt x="342" y="4"/>
                  </a:cubicBezTo>
                  <a:cubicBezTo>
                    <a:pt x="339" y="4"/>
                    <a:pt x="334" y="5"/>
                    <a:pt x="332" y="6"/>
                  </a:cubicBezTo>
                  <a:cubicBezTo>
                    <a:pt x="332" y="6"/>
                    <a:pt x="332" y="7"/>
                    <a:pt x="331" y="7"/>
                  </a:cubicBezTo>
                  <a:cubicBezTo>
                    <a:pt x="331" y="7"/>
                    <a:pt x="331" y="6"/>
                    <a:pt x="331" y="6"/>
                  </a:cubicBezTo>
                  <a:cubicBezTo>
                    <a:pt x="331" y="6"/>
                    <a:pt x="331" y="6"/>
                    <a:pt x="332" y="6"/>
                  </a:cubicBezTo>
                  <a:cubicBezTo>
                    <a:pt x="334" y="4"/>
                    <a:pt x="339" y="1"/>
                    <a:pt x="340" y="1"/>
                  </a:cubicBezTo>
                  <a:cubicBezTo>
                    <a:pt x="341" y="0"/>
                    <a:pt x="341" y="0"/>
                    <a:pt x="342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3" y="1"/>
                    <a:pt x="343" y="2"/>
                    <a:pt x="344" y="3"/>
                  </a:cubicBezTo>
                  <a:close/>
                  <a:moveTo>
                    <a:pt x="364" y="50"/>
                  </a:moveTo>
                  <a:cubicBezTo>
                    <a:pt x="363" y="49"/>
                    <a:pt x="363" y="49"/>
                    <a:pt x="363" y="48"/>
                  </a:cubicBezTo>
                  <a:cubicBezTo>
                    <a:pt x="363" y="45"/>
                    <a:pt x="364" y="43"/>
                    <a:pt x="364" y="42"/>
                  </a:cubicBezTo>
                  <a:cubicBezTo>
                    <a:pt x="364" y="42"/>
                    <a:pt x="364" y="41"/>
                    <a:pt x="364" y="41"/>
                  </a:cubicBezTo>
                  <a:cubicBezTo>
                    <a:pt x="364" y="41"/>
                    <a:pt x="364" y="42"/>
                    <a:pt x="364" y="42"/>
                  </a:cubicBezTo>
                  <a:cubicBezTo>
                    <a:pt x="364" y="42"/>
                    <a:pt x="364" y="43"/>
                    <a:pt x="365" y="44"/>
                  </a:cubicBezTo>
                  <a:cubicBezTo>
                    <a:pt x="366" y="48"/>
                    <a:pt x="370" y="49"/>
                    <a:pt x="373" y="49"/>
                  </a:cubicBezTo>
                  <a:cubicBezTo>
                    <a:pt x="378" y="49"/>
                    <a:pt x="381" y="46"/>
                    <a:pt x="381" y="42"/>
                  </a:cubicBezTo>
                  <a:cubicBezTo>
                    <a:pt x="381" y="38"/>
                    <a:pt x="379" y="37"/>
                    <a:pt x="374" y="33"/>
                  </a:cubicBezTo>
                  <a:cubicBezTo>
                    <a:pt x="372" y="31"/>
                    <a:pt x="372" y="31"/>
                    <a:pt x="372" y="31"/>
                  </a:cubicBezTo>
                  <a:cubicBezTo>
                    <a:pt x="366" y="27"/>
                    <a:pt x="364" y="24"/>
                    <a:pt x="364" y="20"/>
                  </a:cubicBezTo>
                  <a:cubicBezTo>
                    <a:pt x="364" y="14"/>
                    <a:pt x="369" y="10"/>
                    <a:pt x="376" y="10"/>
                  </a:cubicBezTo>
                  <a:cubicBezTo>
                    <a:pt x="378" y="10"/>
                    <a:pt x="381" y="11"/>
                    <a:pt x="382" y="11"/>
                  </a:cubicBezTo>
                  <a:cubicBezTo>
                    <a:pt x="383" y="11"/>
                    <a:pt x="383" y="11"/>
                    <a:pt x="384" y="11"/>
                  </a:cubicBezTo>
                  <a:cubicBezTo>
                    <a:pt x="384" y="11"/>
                    <a:pt x="384" y="11"/>
                    <a:pt x="384" y="12"/>
                  </a:cubicBezTo>
                  <a:cubicBezTo>
                    <a:pt x="384" y="12"/>
                    <a:pt x="384" y="14"/>
                    <a:pt x="384" y="17"/>
                  </a:cubicBezTo>
                  <a:cubicBezTo>
                    <a:pt x="384" y="18"/>
                    <a:pt x="384" y="18"/>
                    <a:pt x="384" y="18"/>
                  </a:cubicBezTo>
                  <a:cubicBezTo>
                    <a:pt x="383" y="18"/>
                    <a:pt x="383" y="18"/>
                    <a:pt x="383" y="18"/>
                  </a:cubicBezTo>
                  <a:cubicBezTo>
                    <a:pt x="383" y="17"/>
                    <a:pt x="383" y="16"/>
                    <a:pt x="382" y="15"/>
                  </a:cubicBezTo>
                  <a:cubicBezTo>
                    <a:pt x="382" y="14"/>
                    <a:pt x="380" y="12"/>
                    <a:pt x="375" y="12"/>
                  </a:cubicBezTo>
                  <a:cubicBezTo>
                    <a:pt x="371" y="12"/>
                    <a:pt x="368" y="14"/>
                    <a:pt x="368" y="18"/>
                  </a:cubicBezTo>
                  <a:cubicBezTo>
                    <a:pt x="368" y="21"/>
                    <a:pt x="370" y="23"/>
                    <a:pt x="375" y="27"/>
                  </a:cubicBezTo>
                  <a:cubicBezTo>
                    <a:pt x="377" y="28"/>
                    <a:pt x="377" y="28"/>
                    <a:pt x="377" y="28"/>
                  </a:cubicBezTo>
                  <a:cubicBezTo>
                    <a:pt x="383" y="32"/>
                    <a:pt x="385" y="36"/>
                    <a:pt x="385" y="40"/>
                  </a:cubicBezTo>
                  <a:cubicBezTo>
                    <a:pt x="385" y="43"/>
                    <a:pt x="384" y="47"/>
                    <a:pt x="380" y="49"/>
                  </a:cubicBezTo>
                  <a:cubicBezTo>
                    <a:pt x="378" y="51"/>
                    <a:pt x="375" y="51"/>
                    <a:pt x="372" y="51"/>
                  </a:cubicBezTo>
                  <a:cubicBezTo>
                    <a:pt x="369" y="51"/>
                    <a:pt x="366" y="51"/>
                    <a:pt x="364" y="50"/>
                  </a:cubicBezTo>
                  <a:close/>
                  <a:moveTo>
                    <a:pt x="421" y="26"/>
                  </a:moveTo>
                  <a:cubicBezTo>
                    <a:pt x="421" y="18"/>
                    <a:pt x="421" y="17"/>
                    <a:pt x="420" y="15"/>
                  </a:cubicBezTo>
                  <a:cubicBezTo>
                    <a:pt x="420" y="13"/>
                    <a:pt x="420" y="12"/>
                    <a:pt x="418" y="12"/>
                  </a:cubicBezTo>
                  <a:cubicBezTo>
                    <a:pt x="418" y="12"/>
                    <a:pt x="417" y="12"/>
                    <a:pt x="416" y="12"/>
                  </a:cubicBezTo>
                  <a:cubicBezTo>
                    <a:pt x="416" y="12"/>
                    <a:pt x="416" y="12"/>
                    <a:pt x="416" y="12"/>
                  </a:cubicBezTo>
                  <a:cubicBezTo>
                    <a:pt x="416" y="11"/>
                    <a:pt x="416" y="11"/>
                    <a:pt x="417" y="11"/>
                  </a:cubicBezTo>
                  <a:cubicBezTo>
                    <a:pt x="419" y="11"/>
                    <a:pt x="423" y="11"/>
                    <a:pt x="423" y="11"/>
                  </a:cubicBezTo>
                  <a:cubicBezTo>
                    <a:pt x="423" y="11"/>
                    <a:pt x="435" y="11"/>
                    <a:pt x="436" y="11"/>
                  </a:cubicBezTo>
                  <a:cubicBezTo>
                    <a:pt x="437" y="11"/>
                    <a:pt x="438" y="11"/>
                    <a:pt x="438" y="11"/>
                  </a:cubicBezTo>
                  <a:cubicBezTo>
                    <a:pt x="439" y="11"/>
                    <a:pt x="439" y="11"/>
                    <a:pt x="439" y="11"/>
                  </a:cubicBezTo>
                  <a:cubicBezTo>
                    <a:pt x="439" y="11"/>
                    <a:pt x="439" y="11"/>
                    <a:pt x="439" y="11"/>
                  </a:cubicBezTo>
                  <a:cubicBezTo>
                    <a:pt x="439" y="12"/>
                    <a:pt x="439" y="12"/>
                    <a:pt x="439" y="14"/>
                  </a:cubicBezTo>
                  <a:cubicBezTo>
                    <a:pt x="439" y="14"/>
                    <a:pt x="439" y="16"/>
                    <a:pt x="439" y="17"/>
                  </a:cubicBezTo>
                  <a:cubicBezTo>
                    <a:pt x="438" y="17"/>
                    <a:pt x="438" y="18"/>
                    <a:pt x="438" y="18"/>
                  </a:cubicBezTo>
                  <a:cubicBezTo>
                    <a:pt x="438" y="18"/>
                    <a:pt x="438" y="17"/>
                    <a:pt x="438" y="17"/>
                  </a:cubicBezTo>
                  <a:cubicBezTo>
                    <a:pt x="438" y="17"/>
                    <a:pt x="438" y="16"/>
                    <a:pt x="437" y="15"/>
                  </a:cubicBezTo>
                  <a:cubicBezTo>
                    <a:pt x="437" y="14"/>
                    <a:pt x="436" y="14"/>
                    <a:pt x="433" y="14"/>
                  </a:cubicBezTo>
                  <a:cubicBezTo>
                    <a:pt x="433" y="13"/>
                    <a:pt x="426" y="13"/>
                    <a:pt x="426" y="13"/>
                  </a:cubicBezTo>
                  <a:cubicBezTo>
                    <a:pt x="425" y="13"/>
                    <a:pt x="425" y="14"/>
                    <a:pt x="425" y="14"/>
                  </a:cubicBezTo>
                  <a:cubicBezTo>
                    <a:pt x="425" y="28"/>
                    <a:pt x="425" y="28"/>
                    <a:pt x="425" y="28"/>
                  </a:cubicBezTo>
                  <a:cubicBezTo>
                    <a:pt x="425" y="28"/>
                    <a:pt x="425" y="29"/>
                    <a:pt x="426" y="29"/>
                  </a:cubicBezTo>
                  <a:cubicBezTo>
                    <a:pt x="426" y="29"/>
                    <a:pt x="433" y="29"/>
                    <a:pt x="435" y="28"/>
                  </a:cubicBezTo>
                  <a:cubicBezTo>
                    <a:pt x="436" y="28"/>
                    <a:pt x="437" y="28"/>
                    <a:pt x="437" y="28"/>
                  </a:cubicBezTo>
                  <a:cubicBezTo>
                    <a:pt x="438" y="27"/>
                    <a:pt x="438" y="27"/>
                    <a:pt x="438" y="27"/>
                  </a:cubicBezTo>
                  <a:cubicBezTo>
                    <a:pt x="438" y="27"/>
                    <a:pt x="438" y="27"/>
                    <a:pt x="438" y="27"/>
                  </a:cubicBezTo>
                  <a:cubicBezTo>
                    <a:pt x="438" y="28"/>
                    <a:pt x="438" y="29"/>
                    <a:pt x="438" y="30"/>
                  </a:cubicBezTo>
                  <a:cubicBezTo>
                    <a:pt x="438" y="31"/>
                    <a:pt x="438" y="33"/>
                    <a:pt x="438" y="34"/>
                  </a:cubicBezTo>
                  <a:cubicBezTo>
                    <a:pt x="438" y="34"/>
                    <a:pt x="438" y="35"/>
                    <a:pt x="437" y="35"/>
                  </a:cubicBezTo>
                  <a:cubicBezTo>
                    <a:pt x="437" y="35"/>
                    <a:pt x="437" y="35"/>
                    <a:pt x="437" y="34"/>
                  </a:cubicBezTo>
                  <a:cubicBezTo>
                    <a:pt x="437" y="34"/>
                    <a:pt x="437" y="33"/>
                    <a:pt x="437" y="32"/>
                  </a:cubicBezTo>
                  <a:cubicBezTo>
                    <a:pt x="436" y="32"/>
                    <a:pt x="436" y="31"/>
                    <a:pt x="434" y="31"/>
                  </a:cubicBezTo>
                  <a:cubicBezTo>
                    <a:pt x="432" y="31"/>
                    <a:pt x="427" y="31"/>
                    <a:pt x="426" y="31"/>
                  </a:cubicBezTo>
                  <a:cubicBezTo>
                    <a:pt x="425" y="31"/>
                    <a:pt x="425" y="31"/>
                    <a:pt x="425" y="31"/>
                  </a:cubicBezTo>
                  <a:cubicBezTo>
                    <a:pt x="425" y="35"/>
                    <a:pt x="425" y="35"/>
                    <a:pt x="425" y="35"/>
                  </a:cubicBezTo>
                  <a:cubicBezTo>
                    <a:pt x="425" y="37"/>
                    <a:pt x="425" y="43"/>
                    <a:pt x="425" y="44"/>
                  </a:cubicBezTo>
                  <a:cubicBezTo>
                    <a:pt x="426" y="48"/>
                    <a:pt x="426" y="48"/>
                    <a:pt x="432" y="48"/>
                  </a:cubicBezTo>
                  <a:cubicBezTo>
                    <a:pt x="433" y="48"/>
                    <a:pt x="436" y="48"/>
                    <a:pt x="437" y="48"/>
                  </a:cubicBezTo>
                  <a:cubicBezTo>
                    <a:pt x="439" y="47"/>
                    <a:pt x="439" y="46"/>
                    <a:pt x="440" y="44"/>
                  </a:cubicBezTo>
                  <a:cubicBezTo>
                    <a:pt x="440" y="44"/>
                    <a:pt x="440" y="43"/>
                    <a:pt x="440" y="43"/>
                  </a:cubicBezTo>
                  <a:cubicBezTo>
                    <a:pt x="440" y="43"/>
                    <a:pt x="441" y="44"/>
                    <a:pt x="441" y="44"/>
                  </a:cubicBezTo>
                  <a:cubicBezTo>
                    <a:pt x="441" y="45"/>
                    <a:pt x="440" y="48"/>
                    <a:pt x="440" y="49"/>
                  </a:cubicBezTo>
                  <a:cubicBezTo>
                    <a:pt x="439" y="51"/>
                    <a:pt x="439" y="51"/>
                    <a:pt x="437" y="51"/>
                  </a:cubicBezTo>
                  <a:cubicBezTo>
                    <a:pt x="433" y="51"/>
                    <a:pt x="430" y="50"/>
                    <a:pt x="427" y="50"/>
                  </a:cubicBezTo>
                  <a:cubicBezTo>
                    <a:pt x="425" y="50"/>
                    <a:pt x="424" y="50"/>
                    <a:pt x="423" y="50"/>
                  </a:cubicBezTo>
                  <a:cubicBezTo>
                    <a:pt x="423" y="50"/>
                    <a:pt x="422" y="50"/>
                    <a:pt x="421" y="50"/>
                  </a:cubicBezTo>
                  <a:cubicBezTo>
                    <a:pt x="420" y="50"/>
                    <a:pt x="418" y="50"/>
                    <a:pt x="418" y="50"/>
                  </a:cubicBezTo>
                  <a:cubicBezTo>
                    <a:pt x="417" y="50"/>
                    <a:pt x="417" y="50"/>
                    <a:pt x="417" y="50"/>
                  </a:cubicBezTo>
                  <a:cubicBezTo>
                    <a:pt x="417" y="50"/>
                    <a:pt x="417" y="50"/>
                    <a:pt x="417" y="50"/>
                  </a:cubicBezTo>
                  <a:cubicBezTo>
                    <a:pt x="418" y="50"/>
                    <a:pt x="418" y="49"/>
                    <a:pt x="419" y="49"/>
                  </a:cubicBezTo>
                  <a:cubicBezTo>
                    <a:pt x="420" y="49"/>
                    <a:pt x="420" y="48"/>
                    <a:pt x="420" y="47"/>
                  </a:cubicBezTo>
                  <a:cubicBezTo>
                    <a:pt x="421" y="44"/>
                    <a:pt x="421" y="40"/>
                    <a:pt x="421" y="35"/>
                  </a:cubicBezTo>
                  <a:lnTo>
                    <a:pt x="421" y="26"/>
                  </a:lnTo>
                  <a:close/>
                  <a:moveTo>
                    <a:pt x="437" y="3"/>
                  </a:moveTo>
                  <a:cubicBezTo>
                    <a:pt x="437" y="4"/>
                    <a:pt x="437" y="4"/>
                    <a:pt x="437" y="4"/>
                  </a:cubicBezTo>
                  <a:cubicBezTo>
                    <a:pt x="437" y="4"/>
                    <a:pt x="436" y="4"/>
                    <a:pt x="435" y="4"/>
                  </a:cubicBezTo>
                  <a:cubicBezTo>
                    <a:pt x="432" y="4"/>
                    <a:pt x="428" y="5"/>
                    <a:pt x="426" y="6"/>
                  </a:cubicBezTo>
                  <a:cubicBezTo>
                    <a:pt x="425" y="6"/>
                    <a:pt x="425" y="7"/>
                    <a:pt x="425" y="7"/>
                  </a:cubicBezTo>
                  <a:cubicBezTo>
                    <a:pt x="425" y="7"/>
                    <a:pt x="425" y="6"/>
                    <a:pt x="425" y="6"/>
                  </a:cubicBezTo>
                  <a:cubicBezTo>
                    <a:pt x="425" y="6"/>
                    <a:pt x="425" y="6"/>
                    <a:pt x="425" y="6"/>
                  </a:cubicBezTo>
                  <a:cubicBezTo>
                    <a:pt x="427" y="4"/>
                    <a:pt x="433" y="1"/>
                    <a:pt x="433" y="1"/>
                  </a:cubicBezTo>
                  <a:cubicBezTo>
                    <a:pt x="434" y="0"/>
                    <a:pt x="435" y="0"/>
                    <a:pt x="435" y="0"/>
                  </a:cubicBezTo>
                  <a:cubicBezTo>
                    <a:pt x="435" y="0"/>
                    <a:pt x="435" y="0"/>
                    <a:pt x="436" y="0"/>
                  </a:cubicBezTo>
                  <a:cubicBezTo>
                    <a:pt x="436" y="1"/>
                    <a:pt x="437" y="2"/>
                    <a:pt x="437" y="3"/>
                  </a:cubicBezTo>
                  <a:close/>
                  <a:moveTo>
                    <a:pt x="450" y="50"/>
                  </a:moveTo>
                  <a:cubicBezTo>
                    <a:pt x="449" y="49"/>
                    <a:pt x="449" y="49"/>
                    <a:pt x="449" y="48"/>
                  </a:cubicBezTo>
                  <a:cubicBezTo>
                    <a:pt x="449" y="45"/>
                    <a:pt x="449" y="43"/>
                    <a:pt x="449" y="42"/>
                  </a:cubicBezTo>
                  <a:cubicBezTo>
                    <a:pt x="449" y="42"/>
                    <a:pt x="449" y="41"/>
                    <a:pt x="450" y="41"/>
                  </a:cubicBezTo>
                  <a:cubicBezTo>
                    <a:pt x="450" y="41"/>
                    <a:pt x="450" y="42"/>
                    <a:pt x="450" y="42"/>
                  </a:cubicBezTo>
                  <a:cubicBezTo>
                    <a:pt x="450" y="42"/>
                    <a:pt x="450" y="43"/>
                    <a:pt x="450" y="44"/>
                  </a:cubicBezTo>
                  <a:cubicBezTo>
                    <a:pt x="451" y="48"/>
                    <a:pt x="455" y="49"/>
                    <a:pt x="459" y="49"/>
                  </a:cubicBezTo>
                  <a:cubicBezTo>
                    <a:pt x="464" y="49"/>
                    <a:pt x="467" y="46"/>
                    <a:pt x="467" y="42"/>
                  </a:cubicBezTo>
                  <a:cubicBezTo>
                    <a:pt x="467" y="38"/>
                    <a:pt x="465" y="37"/>
                    <a:pt x="460" y="33"/>
                  </a:cubicBezTo>
                  <a:cubicBezTo>
                    <a:pt x="458" y="31"/>
                    <a:pt x="458" y="31"/>
                    <a:pt x="458" y="31"/>
                  </a:cubicBezTo>
                  <a:cubicBezTo>
                    <a:pt x="452" y="27"/>
                    <a:pt x="450" y="24"/>
                    <a:pt x="450" y="20"/>
                  </a:cubicBezTo>
                  <a:cubicBezTo>
                    <a:pt x="450" y="14"/>
                    <a:pt x="455" y="10"/>
                    <a:pt x="462" y="10"/>
                  </a:cubicBezTo>
                  <a:cubicBezTo>
                    <a:pt x="464" y="10"/>
                    <a:pt x="466" y="11"/>
                    <a:pt x="467" y="11"/>
                  </a:cubicBezTo>
                  <a:cubicBezTo>
                    <a:pt x="468" y="11"/>
                    <a:pt x="469" y="11"/>
                    <a:pt x="469" y="11"/>
                  </a:cubicBezTo>
                  <a:cubicBezTo>
                    <a:pt x="470" y="11"/>
                    <a:pt x="470" y="11"/>
                    <a:pt x="470" y="12"/>
                  </a:cubicBezTo>
                  <a:cubicBezTo>
                    <a:pt x="470" y="12"/>
                    <a:pt x="470" y="14"/>
                    <a:pt x="470" y="17"/>
                  </a:cubicBezTo>
                  <a:cubicBezTo>
                    <a:pt x="470" y="18"/>
                    <a:pt x="470" y="18"/>
                    <a:pt x="469" y="18"/>
                  </a:cubicBezTo>
                  <a:cubicBezTo>
                    <a:pt x="469" y="18"/>
                    <a:pt x="469" y="18"/>
                    <a:pt x="469" y="18"/>
                  </a:cubicBezTo>
                  <a:cubicBezTo>
                    <a:pt x="469" y="17"/>
                    <a:pt x="468" y="16"/>
                    <a:pt x="468" y="15"/>
                  </a:cubicBezTo>
                  <a:cubicBezTo>
                    <a:pt x="468" y="14"/>
                    <a:pt x="466" y="12"/>
                    <a:pt x="461" y="12"/>
                  </a:cubicBezTo>
                  <a:cubicBezTo>
                    <a:pt x="457" y="12"/>
                    <a:pt x="454" y="14"/>
                    <a:pt x="454" y="18"/>
                  </a:cubicBezTo>
                  <a:cubicBezTo>
                    <a:pt x="454" y="21"/>
                    <a:pt x="455" y="23"/>
                    <a:pt x="461" y="27"/>
                  </a:cubicBezTo>
                  <a:cubicBezTo>
                    <a:pt x="462" y="28"/>
                    <a:pt x="462" y="28"/>
                    <a:pt x="462" y="28"/>
                  </a:cubicBezTo>
                  <a:cubicBezTo>
                    <a:pt x="469" y="32"/>
                    <a:pt x="471" y="36"/>
                    <a:pt x="471" y="40"/>
                  </a:cubicBezTo>
                  <a:cubicBezTo>
                    <a:pt x="471" y="43"/>
                    <a:pt x="470" y="47"/>
                    <a:pt x="466" y="49"/>
                  </a:cubicBezTo>
                  <a:cubicBezTo>
                    <a:pt x="464" y="51"/>
                    <a:pt x="460" y="51"/>
                    <a:pt x="457" y="51"/>
                  </a:cubicBezTo>
                  <a:cubicBezTo>
                    <a:pt x="455" y="51"/>
                    <a:pt x="452" y="51"/>
                    <a:pt x="450" y="50"/>
                  </a:cubicBezTo>
                  <a:close/>
                  <a:moveTo>
                    <a:pt x="521" y="33"/>
                  </a:moveTo>
                  <a:cubicBezTo>
                    <a:pt x="521" y="39"/>
                    <a:pt x="521" y="43"/>
                    <a:pt x="521" y="46"/>
                  </a:cubicBezTo>
                  <a:cubicBezTo>
                    <a:pt x="521" y="48"/>
                    <a:pt x="521" y="49"/>
                    <a:pt x="523" y="49"/>
                  </a:cubicBezTo>
                  <a:cubicBezTo>
                    <a:pt x="524" y="49"/>
                    <a:pt x="525" y="50"/>
                    <a:pt x="526" y="50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26" y="50"/>
                    <a:pt x="526" y="50"/>
                    <a:pt x="525" y="50"/>
                  </a:cubicBezTo>
                  <a:cubicBezTo>
                    <a:pt x="522" y="50"/>
                    <a:pt x="518" y="50"/>
                    <a:pt x="518" y="50"/>
                  </a:cubicBezTo>
                  <a:cubicBezTo>
                    <a:pt x="518" y="50"/>
                    <a:pt x="514" y="50"/>
                    <a:pt x="512" y="50"/>
                  </a:cubicBezTo>
                  <a:cubicBezTo>
                    <a:pt x="511" y="50"/>
                    <a:pt x="511" y="50"/>
                    <a:pt x="511" y="50"/>
                  </a:cubicBezTo>
                  <a:cubicBezTo>
                    <a:pt x="511" y="50"/>
                    <a:pt x="511" y="50"/>
                    <a:pt x="511" y="50"/>
                  </a:cubicBezTo>
                  <a:cubicBezTo>
                    <a:pt x="512" y="50"/>
                    <a:pt x="513" y="49"/>
                    <a:pt x="513" y="49"/>
                  </a:cubicBezTo>
                  <a:cubicBezTo>
                    <a:pt x="515" y="49"/>
                    <a:pt x="515" y="48"/>
                    <a:pt x="515" y="46"/>
                  </a:cubicBezTo>
                  <a:cubicBezTo>
                    <a:pt x="515" y="43"/>
                    <a:pt x="515" y="39"/>
                    <a:pt x="515" y="33"/>
                  </a:cubicBezTo>
                  <a:cubicBezTo>
                    <a:pt x="515" y="7"/>
                    <a:pt x="515" y="7"/>
                    <a:pt x="515" y="7"/>
                  </a:cubicBezTo>
                  <a:cubicBezTo>
                    <a:pt x="506" y="7"/>
                    <a:pt x="506" y="7"/>
                    <a:pt x="506" y="7"/>
                  </a:cubicBezTo>
                  <a:cubicBezTo>
                    <a:pt x="503" y="7"/>
                    <a:pt x="501" y="7"/>
                    <a:pt x="500" y="9"/>
                  </a:cubicBezTo>
                  <a:cubicBezTo>
                    <a:pt x="499" y="10"/>
                    <a:pt x="499" y="10"/>
                    <a:pt x="499" y="11"/>
                  </a:cubicBezTo>
                  <a:cubicBezTo>
                    <a:pt x="499" y="11"/>
                    <a:pt x="499" y="11"/>
                    <a:pt x="498" y="11"/>
                  </a:cubicBezTo>
                  <a:cubicBezTo>
                    <a:pt x="498" y="11"/>
                    <a:pt x="498" y="11"/>
                    <a:pt x="498" y="11"/>
                  </a:cubicBezTo>
                  <a:cubicBezTo>
                    <a:pt x="498" y="10"/>
                    <a:pt x="499" y="5"/>
                    <a:pt x="500" y="5"/>
                  </a:cubicBezTo>
                  <a:cubicBezTo>
                    <a:pt x="500" y="4"/>
                    <a:pt x="500" y="3"/>
                    <a:pt x="500" y="3"/>
                  </a:cubicBezTo>
                  <a:cubicBezTo>
                    <a:pt x="501" y="3"/>
                    <a:pt x="501" y="4"/>
                    <a:pt x="503" y="4"/>
                  </a:cubicBezTo>
                  <a:cubicBezTo>
                    <a:pt x="505" y="4"/>
                    <a:pt x="507" y="4"/>
                    <a:pt x="508" y="4"/>
                  </a:cubicBezTo>
                  <a:cubicBezTo>
                    <a:pt x="531" y="4"/>
                    <a:pt x="531" y="4"/>
                    <a:pt x="531" y="4"/>
                  </a:cubicBezTo>
                  <a:cubicBezTo>
                    <a:pt x="533" y="4"/>
                    <a:pt x="534" y="4"/>
                    <a:pt x="535" y="4"/>
                  </a:cubicBezTo>
                  <a:cubicBezTo>
                    <a:pt x="536" y="4"/>
                    <a:pt x="536" y="4"/>
                    <a:pt x="537" y="4"/>
                  </a:cubicBezTo>
                  <a:cubicBezTo>
                    <a:pt x="537" y="4"/>
                    <a:pt x="537" y="4"/>
                    <a:pt x="537" y="5"/>
                  </a:cubicBezTo>
                  <a:cubicBezTo>
                    <a:pt x="537" y="6"/>
                    <a:pt x="537" y="11"/>
                    <a:pt x="537" y="11"/>
                  </a:cubicBezTo>
                  <a:cubicBezTo>
                    <a:pt x="537" y="12"/>
                    <a:pt x="537" y="12"/>
                    <a:pt x="536" y="12"/>
                  </a:cubicBezTo>
                  <a:cubicBezTo>
                    <a:pt x="536" y="12"/>
                    <a:pt x="536" y="12"/>
                    <a:pt x="536" y="11"/>
                  </a:cubicBezTo>
                  <a:cubicBezTo>
                    <a:pt x="536" y="10"/>
                    <a:pt x="536" y="10"/>
                    <a:pt x="536" y="10"/>
                  </a:cubicBezTo>
                  <a:cubicBezTo>
                    <a:pt x="536" y="9"/>
                    <a:pt x="534" y="7"/>
                    <a:pt x="528" y="7"/>
                  </a:cubicBezTo>
                  <a:cubicBezTo>
                    <a:pt x="521" y="7"/>
                    <a:pt x="521" y="7"/>
                    <a:pt x="521" y="7"/>
                  </a:cubicBezTo>
                  <a:lnTo>
                    <a:pt x="521" y="33"/>
                  </a:lnTo>
                  <a:close/>
                  <a:moveTo>
                    <a:pt x="547" y="26"/>
                  </a:moveTo>
                  <a:cubicBezTo>
                    <a:pt x="547" y="18"/>
                    <a:pt x="547" y="17"/>
                    <a:pt x="547" y="15"/>
                  </a:cubicBezTo>
                  <a:cubicBezTo>
                    <a:pt x="547" y="13"/>
                    <a:pt x="547" y="12"/>
                    <a:pt x="545" y="12"/>
                  </a:cubicBezTo>
                  <a:cubicBezTo>
                    <a:pt x="544" y="12"/>
                    <a:pt x="543" y="12"/>
                    <a:pt x="543" y="12"/>
                  </a:cubicBezTo>
                  <a:cubicBezTo>
                    <a:pt x="543" y="12"/>
                    <a:pt x="543" y="12"/>
                    <a:pt x="543" y="12"/>
                  </a:cubicBezTo>
                  <a:cubicBezTo>
                    <a:pt x="543" y="11"/>
                    <a:pt x="543" y="11"/>
                    <a:pt x="543" y="11"/>
                  </a:cubicBezTo>
                  <a:cubicBezTo>
                    <a:pt x="546" y="11"/>
                    <a:pt x="549" y="11"/>
                    <a:pt x="550" y="11"/>
                  </a:cubicBezTo>
                  <a:cubicBezTo>
                    <a:pt x="550" y="11"/>
                    <a:pt x="561" y="11"/>
                    <a:pt x="562" y="11"/>
                  </a:cubicBezTo>
                  <a:cubicBezTo>
                    <a:pt x="564" y="11"/>
                    <a:pt x="564" y="11"/>
                    <a:pt x="565" y="11"/>
                  </a:cubicBezTo>
                  <a:cubicBezTo>
                    <a:pt x="565" y="11"/>
                    <a:pt x="565" y="11"/>
                    <a:pt x="566" y="11"/>
                  </a:cubicBezTo>
                  <a:cubicBezTo>
                    <a:pt x="566" y="11"/>
                    <a:pt x="566" y="11"/>
                    <a:pt x="566" y="11"/>
                  </a:cubicBezTo>
                  <a:cubicBezTo>
                    <a:pt x="566" y="12"/>
                    <a:pt x="566" y="12"/>
                    <a:pt x="565" y="14"/>
                  </a:cubicBezTo>
                  <a:cubicBezTo>
                    <a:pt x="565" y="14"/>
                    <a:pt x="565" y="16"/>
                    <a:pt x="565" y="17"/>
                  </a:cubicBezTo>
                  <a:cubicBezTo>
                    <a:pt x="565" y="17"/>
                    <a:pt x="565" y="18"/>
                    <a:pt x="565" y="18"/>
                  </a:cubicBezTo>
                  <a:cubicBezTo>
                    <a:pt x="564" y="18"/>
                    <a:pt x="564" y="17"/>
                    <a:pt x="564" y="17"/>
                  </a:cubicBezTo>
                  <a:cubicBezTo>
                    <a:pt x="564" y="17"/>
                    <a:pt x="564" y="16"/>
                    <a:pt x="564" y="15"/>
                  </a:cubicBezTo>
                  <a:cubicBezTo>
                    <a:pt x="564" y="14"/>
                    <a:pt x="563" y="14"/>
                    <a:pt x="560" y="14"/>
                  </a:cubicBezTo>
                  <a:cubicBezTo>
                    <a:pt x="559" y="13"/>
                    <a:pt x="553" y="13"/>
                    <a:pt x="552" y="13"/>
                  </a:cubicBezTo>
                  <a:cubicBezTo>
                    <a:pt x="552" y="13"/>
                    <a:pt x="552" y="14"/>
                    <a:pt x="552" y="14"/>
                  </a:cubicBezTo>
                  <a:cubicBezTo>
                    <a:pt x="552" y="28"/>
                    <a:pt x="552" y="28"/>
                    <a:pt x="552" y="28"/>
                  </a:cubicBezTo>
                  <a:cubicBezTo>
                    <a:pt x="552" y="28"/>
                    <a:pt x="552" y="29"/>
                    <a:pt x="552" y="29"/>
                  </a:cubicBezTo>
                  <a:cubicBezTo>
                    <a:pt x="553" y="29"/>
                    <a:pt x="560" y="29"/>
                    <a:pt x="561" y="28"/>
                  </a:cubicBezTo>
                  <a:cubicBezTo>
                    <a:pt x="563" y="28"/>
                    <a:pt x="563" y="28"/>
                    <a:pt x="564" y="28"/>
                  </a:cubicBezTo>
                  <a:cubicBezTo>
                    <a:pt x="564" y="27"/>
                    <a:pt x="565" y="27"/>
                    <a:pt x="565" y="27"/>
                  </a:cubicBezTo>
                  <a:cubicBezTo>
                    <a:pt x="565" y="27"/>
                    <a:pt x="565" y="27"/>
                    <a:pt x="565" y="27"/>
                  </a:cubicBezTo>
                  <a:cubicBezTo>
                    <a:pt x="565" y="28"/>
                    <a:pt x="565" y="29"/>
                    <a:pt x="565" y="30"/>
                  </a:cubicBezTo>
                  <a:cubicBezTo>
                    <a:pt x="564" y="31"/>
                    <a:pt x="564" y="33"/>
                    <a:pt x="564" y="34"/>
                  </a:cubicBezTo>
                  <a:cubicBezTo>
                    <a:pt x="564" y="34"/>
                    <a:pt x="564" y="35"/>
                    <a:pt x="564" y="35"/>
                  </a:cubicBezTo>
                  <a:cubicBezTo>
                    <a:pt x="564" y="35"/>
                    <a:pt x="564" y="35"/>
                    <a:pt x="564" y="34"/>
                  </a:cubicBezTo>
                  <a:cubicBezTo>
                    <a:pt x="564" y="34"/>
                    <a:pt x="564" y="33"/>
                    <a:pt x="563" y="32"/>
                  </a:cubicBezTo>
                  <a:cubicBezTo>
                    <a:pt x="563" y="32"/>
                    <a:pt x="563" y="31"/>
                    <a:pt x="561" y="31"/>
                  </a:cubicBezTo>
                  <a:cubicBezTo>
                    <a:pt x="559" y="31"/>
                    <a:pt x="553" y="31"/>
                    <a:pt x="552" y="31"/>
                  </a:cubicBezTo>
                  <a:cubicBezTo>
                    <a:pt x="552" y="31"/>
                    <a:pt x="552" y="31"/>
                    <a:pt x="552" y="31"/>
                  </a:cubicBezTo>
                  <a:cubicBezTo>
                    <a:pt x="552" y="35"/>
                    <a:pt x="552" y="35"/>
                    <a:pt x="552" y="35"/>
                  </a:cubicBezTo>
                  <a:cubicBezTo>
                    <a:pt x="552" y="37"/>
                    <a:pt x="552" y="43"/>
                    <a:pt x="552" y="44"/>
                  </a:cubicBezTo>
                  <a:cubicBezTo>
                    <a:pt x="552" y="48"/>
                    <a:pt x="553" y="48"/>
                    <a:pt x="558" y="48"/>
                  </a:cubicBezTo>
                  <a:cubicBezTo>
                    <a:pt x="560" y="48"/>
                    <a:pt x="562" y="48"/>
                    <a:pt x="564" y="48"/>
                  </a:cubicBezTo>
                  <a:cubicBezTo>
                    <a:pt x="565" y="47"/>
                    <a:pt x="566" y="46"/>
                    <a:pt x="566" y="44"/>
                  </a:cubicBezTo>
                  <a:cubicBezTo>
                    <a:pt x="566" y="44"/>
                    <a:pt x="567" y="43"/>
                    <a:pt x="567" y="43"/>
                  </a:cubicBezTo>
                  <a:cubicBezTo>
                    <a:pt x="567" y="43"/>
                    <a:pt x="567" y="44"/>
                    <a:pt x="567" y="44"/>
                  </a:cubicBezTo>
                  <a:cubicBezTo>
                    <a:pt x="567" y="45"/>
                    <a:pt x="567" y="48"/>
                    <a:pt x="566" y="49"/>
                  </a:cubicBezTo>
                  <a:cubicBezTo>
                    <a:pt x="566" y="51"/>
                    <a:pt x="566" y="51"/>
                    <a:pt x="563" y="51"/>
                  </a:cubicBezTo>
                  <a:cubicBezTo>
                    <a:pt x="559" y="51"/>
                    <a:pt x="556" y="50"/>
                    <a:pt x="554" y="50"/>
                  </a:cubicBezTo>
                  <a:cubicBezTo>
                    <a:pt x="552" y="50"/>
                    <a:pt x="550" y="50"/>
                    <a:pt x="550" y="50"/>
                  </a:cubicBezTo>
                  <a:cubicBezTo>
                    <a:pt x="550" y="50"/>
                    <a:pt x="548" y="50"/>
                    <a:pt x="547" y="50"/>
                  </a:cubicBezTo>
                  <a:cubicBezTo>
                    <a:pt x="546" y="50"/>
                    <a:pt x="545" y="50"/>
                    <a:pt x="544" y="50"/>
                  </a:cubicBezTo>
                  <a:cubicBezTo>
                    <a:pt x="544" y="50"/>
                    <a:pt x="543" y="50"/>
                    <a:pt x="543" y="50"/>
                  </a:cubicBezTo>
                  <a:cubicBezTo>
                    <a:pt x="543" y="50"/>
                    <a:pt x="543" y="50"/>
                    <a:pt x="544" y="50"/>
                  </a:cubicBezTo>
                  <a:cubicBezTo>
                    <a:pt x="544" y="50"/>
                    <a:pt x="545" y="49"/>
                    <a:pt x="545" y="49"/>
                  </a:cubicBezTo>
                  <a:cubicBezTo>
                    <a:pt x="546" y="49"/>
                    <a:pt x="547" y="48"/>
                    <a:pt x="547" y="47"/>
                  </a:cubicBezTo>
                  <a:cubicBezTo>
                    <a:pt x="547" y="44"/>
                    <a:pt x="547" y="40"/>
                    <a:pt x="547" y="35"/>
                  </a:cubicBezTo>
                  <a:lnTo>
                    <a:pt x="547" y="26"/>
                  </a:lnTo>
                  <a:close/>
                  <a:moveTo>
                    <a:pt x="581" y="46"/>
                  </a:moveTo>
                  <a:cubicBezTo>
                    <a:pt x="576" y="41"/>
                    <a:pt x="575" y="35"/>
                    <a:pt x="575" y="30"/>
                  </a:cubicBezTo>
                  <a:cubicBezTo>
                    <a:pt x="575" y="27"/>
                    <a:pt x="576" y="21"/>
                    <a:pt x="581" y="16"/>
                  </a:cubicBezTo>
                  <a:cubicBezTo>
                    <a:pt x="584" y="13"/>
                    <a:pt x="589" y="10"/>
                    <a:pt x="597" y="10"/>
                  </a:cubicBezTo>
                  <a:cubicBezTo>
                    <a:pt x="599" y="10"/>
                    <a:pt x="602" y="11"/>
                    <a:pt x="605" y="11"/>
                  </a:cubicBezTo>
                  <a:cubicBezTo>
                    <a:pt x="607" y="11"/>
                    <a:pt x="609" y="12"/>
                    <a:pt x="610" y="12"/>
                  </a:cubicBezTo>
                  <a:cubicBezTo>
                    <a:pt x="611" y="12"/>
                    <a:pt x="611" y="12"/>
                    <a:pt x="611" y="12"/>
                  </a:cubicBezTo>
                  <a:cubicBezTo>
                    <a:pt x="611" y="13"/>
                    <a:pt x="611" y="13"/>
                    <a:pt x="611" y="15"/>
                  </a:cubicBezTo>
                  <a:cubicBezTo>
                    <a:pt x="611" y="17"/>
                    <a:pt x="611" y="20"/>
                    <a:pt x="611" y="21"/>
                  </a:cubicBezTo>
                  <a:cubicBezTo>
                    <a:pt x="611" y="21"/>
                    <a:pt x="610" y="22"/>
                    <a:pt x="610" y="22"/>
                  </a:cubicBezTo>
                  <a:cubicBezTo>
                    <a:pt x="610" y="22"/>
                    <a:pt x="610" y="21"/>
                    <a:pt x="610" y="21"/>
                  </a:cubicBezTo>
                  <a:cubicBezTo>
                    <a:pt x="610" y="19"/>
                    <a:pt x="609" y="17"/>
                    <a:pt x="607" y="15"/>
                  </a:cubicBezTo>
                  <a:cubicBezTo>
                    <a:pt x="606" y="14"/>
                    <a:pt x="602" y="13"/>
                    <a:pt x="597" y="13"/>
                  </a:cubicBezTo>
                  <a:cubicBezTo>
                    <a:pt x="590" y="13"/>
                    <a:pt x="587" y="14"/>
                    <a:pt x="585" y="16"/>
                  </a:cubicBezTo>
                  <a:cubicBezTo>
                    <a:pt x="581" y="20"/>
                    <a:pt x="580" y="24"/>
                    <a:pt x="580" y="30"/>
                  </a:cubicBezTo>
                  <a:cubicBezTo>
                    <a:pt x="580" y="40"/>
                    <a:pt x="588" y="49"/>
                    <a:pt x="599" y="49"/>
                  </a:cubicBezTo>
                  <a:cubicBezTo>
                    <a:pt x="603" y="49"/>
                    <a:pt x="606" y="48"/>
                    <a:pt x="608" y="46"/>
                  </a:cubicBezTo>
                  <a:cubicBezTo>
                    <a:pt x="609" y="45"/>
                    <a:pt x="610" y="43"/>
                    <a:pt x="610" y="42"/>
                  </a:cubicBezTo>
                  <a:cubicBezTo>
                    <a:pt x="610" y="41"/>
                    <a:pt x="610" y="41"/>
                    <a:pt x="611" y="41"/>
                  </a:cubicBezTo>
                  <a:cubicBezTo>
                    <a:pt x="611" y="41"/>
                    <a:pt x="611" y="41"/>
                    <a:pt x="611" y="42"/>
                  </a:cubicBezTo>
                  <a:cubicBezTo>
                    <a:pt x="611" y="42"/>
                    <a:pt x="611" y="47"/>
                    <a:pt x="610" y="48"/>
                  </a:cubicBezTo>
                  <a:cubicBezTo>
                    <a:pt x="610" y="49"/>
                    <a:pt x="610" y="50"/>
                    <a:pt x="609" y="50"/>
                  </a:cubicBezTo>
                  <a:cubicBezTo>
                    <a:pt x="606" y="51"/>
                    <a:pt x="602" y="51"/>
                    <a:pt x="599" y="51"/>
                  </a:cubicBezTo>
                  <a:cubicBezTo>
                    <a:pt x="591" y="51"/>
                    <a:pt x="585" y="49"/>
                    <a:pt x="581" y="46"/>
                  </a:cubicBezTo>
                  <a:close/>
                  <a:moveTo>
                    <a:pt x="657" y="35"/>
                  </a:moveTo>
                  <a:cubicBezTo>
                    <a:pt x="657" y="40"/>
                    <a:pt x="657" y="44"/>
                    <a:pt x="657" y="47"/>
                  </a:cubicBezTo>
                  <a:cubicBezTo>
                    <a:pt x="657" y="48"/>
                    <a:pt x="658" y="49"/>
                    <a:pt x="659" y="49"/>
                  </a:cubicBezTo>
                  <a:cubicBezTo>
                    <a:pt x="660" y="49"/>
                    <a:pt x="661" y="50"/>
                    <a:pt x="662" y="50"/>
                  </a:cubicBezTo>
                  <a:cubicBezTo>
                    <a:pt x="662" y="50"/>
                    <a:pt x="662" y="50"/>
                    <a:pt x="662" y="50"/>
                  </a:cubicBezTo>
                  <a:cubicBezTo>
                    <a:pt x="662" y="50"/>
                    <a:pt x="662" y="50"/>
                    <a:pt x="661" y="50"/>
                  </a:cubicBezTo>
                  <a:cubicBezTo>
                    <a:pt x="658" y="50"/>
                    <a:pt x="655" y="50"/>
                    <a:pt x="654" y="50"/>
                  </a:cubicBezTo>
                  <a:cubicBezTo>
                    <a:pt x="654" y="50"/>
                    <a:pt x="651" y="50"/>
                    <a:pt x="649" y="50"/>
                  </a:cubicBezTo>
                  <a:cubicBezTo>
                    <a:pt x="649" y="50"/>
                    <a:pt x="648" y="50"/>
                    <a:pt x="648" y="50"/>
                  </a:cubicBezTo>
                  <a:cubicBezTo>
                    <a:pt x="648" y="50"/>
                    <a:pt x="648" y="50"/>
                    <a:pt x="649" y="50"/>
                  </a:cubicBezTo>
                  <a:cubicBezTo>
                    <a:pt x="649" y="50"/>
                    <a:pt x="650" y="49"/>
                    <a:pt x="650" y="49"/>
                  </a:cubicBezTo>
                  <a:cubicBezTo>
                    <a:pt x="651" y="49"/>
                    <a:pt x="652" y="48"/>
                    <a:pt x="652" y="47"/>
                  </a:cubicBezTo>
                  <a:cubicBezTo>
                    <a:pt x="652" y="44"/>
                    <a:pt x="652" y="40"/>
                    <a:pt x="652" y="35"/>
                  </a:cubicBezTo>
                  <a:cubicBezTo>
                    <a:pt x="652" y="30"/>
                    <a:pt x="652" y="30"/>
                    <a:pt x="652" y="30"/>
                  </a:cubicBezTo>
                  <a:cubicBezTo>
                    <a:pt x="652" y="30"/>
                    <a:pt x="652" y="30"/>
                    <a:pt x="652" y="30"/>
                  </a:cubicBezTo>
                  <a:cubicBezTo>
                    <a:pt x="629" y="30"/>
                    <a:pt x="629" y="30"/>
                    <a:pt x="629" y="30"/>
                  </a:cubicBezTo>
                  <a:cubicBezTo>
                    <a:pt x="629" y="30"/>
                    <a:pt x="629" y="30"/>
                    <a:pt x="629" y="30"/>
                  </a:cubicBezTo>
                  <a:cubicBezTo>
                    <a:pt x="629" y="35"/>
                    <a:pt x="629" y="35"/>
                    <a:pt x="629" y="35"/>
                  </a:cubicBezTo>
                  <a:cubicBezTo>
                    <a:pt x="629" y="40"/>
                    <a:pt x="629" y="44"/>
                    <a:pt x="629" y="47"/>
                  </a:cubicBezTo>
                  <a:cubicBezTo>
                    <a:pt x="629" y="48"/>
                    <a:pt x="630" y="49"/>
                    <a:pt x="631" y="49"/>
                  </a:cubicBezTo>
                  <a:cubicBezTo>
                    <a:pt x="632" y="49"/>
                    <a:pt x="633" y="50"/>
                    <a:pt x="634" y="50"/>
                  </a:cubicBezTo>
                  <a:cubicBezTo>
                    <a:pt x="634" y="50"/>
                    <a:pt x="634" y="50"/>
                    <a:pt x="634" y="50"/>
                  </a:cubicBezTo>
                  <a:cubicBezTo>
                    <a:pt x="634" y="50"/>
                    <a:pt x="634" y="50"/>
                    <a:pt x="633" y="50"/>
                  </a:cubicBezTo>
                  <a:cubicBezTo>
                    <a:pt x="630" y="50"/>
                    <a:pt x="627" y="50"/>
                    <a:pt x="627" y="50"/>
                  </a:cubicBezTo>
                  <a:cubicBezTo>
                    <a:pt x="626" y="50"/>
                    <a:pt x="623" y="50"/>
                    <a:pt x="621" y="50"/>
                  </a:cubicBezTo>
                  <a:cubicBezTo>
                    <a:pt x="621" y="50"/>
                    <a:pt x="620" y="50"/>
                    <a:pt x="620" y="50"/>
                  </a:cubicBezTo>
                  <a:cubicBezTo>
                    <a:pt x="620" y="50"/>
                    <a:pt x="620" y="50"/>
                    <a:pt x="621" y="50"/>
                  </a:cubicBezTo>
                  <a:cubicBezTo>
                    <a:pt x="621" y="50"/>
                    <a:pt x="622" y="49"/>
                    <a:pt x="622" y="49"/>
                  </a:cubicBezTo>
                  <a:cubicBezTo>
                    <a:pt x="623" y="49"/>
                    <a:pt x="624" y="48"/>
                    <a:pt x="624" y="47"/>
                  </a:cubicBezTo>
                  <a:cubicBezTo>
                    <a:pt x="624" y="44"/>
                    <a:pt x="624" y="40"/>
                    <a:pt x="624" y="35"/>
                  </a:cubicBezTo>
                  <a:cubicBezTo>
                    <a:pt x="624" y="26"/>
                    <a:pt x="624" y="26"/>
                    <a:pt x="624" y="26"/>
                  </a:cubicBezTo>
                  <a:cubicBezTo>
                    <a:pt x="624" y="18"/>
                    <a:pt x="624" y="17"/>
                    <a:pt x="624" y="15"/>
                  </a:cubicBezTo>
                  <a:cubicBezTo>
                    <a:pt x="624" y="13"/>
                    <a:pt x="624" y="12"/>
                    <a:pt x="622" y="12"/>
                  </a:cubicBezTo>
                  <a:cubicBezTo>
                    <a:pt x="621" y="12"/>
                    <a:pt x="620" y="12"/>
                    <a:pt x="620" y="12"/>
                  </a:cubicBezTo>
                  <a:cubicBezTo>
                    <a:pt x="620" y="12"/>
                    <a:pt x="620" y="12"/>
                    <a:pt x="620" y="12"/>
                  </a:cubicBezTo>
                  <a:cubicBezTo>
                    <a:pt x="620" y="11"/>
                    <a:pt x="620" y="11"/>
                    <a:pt x="620" y="11"/>
                  </a:cubicBezTo>
                  <a:cubicBezTo>
                    <a:pt x="623" y="11"/>
                    <a:pt x="626" y="11"/>
                    <a:pt x="627" y="11"/>
                  </a:cubicBezTo>
                  <a:cubicBezTo>
                    <a:pt x="627" y="11"/>
                    <a:pt x="630" y="11"/>
                    <a:pt x="632" y="11"/>
                  </a:cubicBezTo>
                  <a:cubicBezTo>
                    <a:pt x="632" y="11"/>
                    <a:pt x="633" y="11"/>
                    <a:pt x="633" y="12"/>
                  </a:cubicBezTo>
                  <a:cubicBezTo>
                    <a:pt x="633" y="12"/>
                    <a:pt x="632" y="12"/>
                    <a:pt x="632" y="12"/>
                  </a:cubicBezTo>
                  <a:cubicBezTo>
                    <a:pt x="632" y="12"/>
                    <a:pt x="632" y="12"/>
                    <a:pt x="631" y="12"/>
                  </a:cubicBezTo>
                  <a:cubicBezTo>
                    <a:pt x="629" y="12"/>
                    <a:pt x="629" y="13"/>
                    <a:pt x="629" y="15"/>
                  </a:cubicBezTo>
                  <a:cubicBezTo>
                    <a:pt x="629" y="17"/>
                    <a:pt x="629" y="18"/>
                    <a:pt x="629" y="26"/>
                  </a:cubicBezTo>
                  <a:cubicBezTo>
                    <a:pt x="629" y="27"/>
                    <a:pt x="629" y="27"/>
                    <a:pt x="629" y="27"/>
                  </a:cubicBezTo>
                  <a:cubicBezTo>
                    <a:pt x="629" y="28"/>
                    <a:pt x="629" y="28"/>
                    <a:pt x="629" y="28"/>
                  </a:cubicBezTo>
                  <a:cubicBezTo>
                    <a:pt x="652" y="28"/>
                    <a:pt x="652" y="28"/>
                    <a:pt x="652" y="28"/>
                  </a:cubicBezTo>
                  <a:cubicBezTo>
                    <a:pt x="652" y="28"/>
                    <a:pt x="652" y="28"/>
                    <a:pt x="652" y="27"/>
                  </a:cubicBezTo>
                  <a:cubicBezTo>
                    <a:pt x="652" y="26"/>
                    <a:pt x="652" y="26"/>
                    <a:pt x="652" y="26"/>
                  </a:cubicBezTo>
                  <a:cubicBezTo>
                    <a:pt x="652" y="18"/>
                    <a:pt x="652" y="17"/>
                    <a:pt x="652" y="15"/>
                  </a:cubicBezTo>
                  <a:cubicBezTo>
                    <a:pt x="652" y="13"/>
                    <a:pt x="652" y="12"/>
                    <a:pt x="650" y="12"/>
                  </a:cubicBezTo>
                  <a:cubicBezTo>
                    <a:pt x="649" y="12"/>
                    <a:pt x="648" y="12"/>
                    <a:pt x="648" y="12"/>
                  </a:cubicBezTo>
                  <a:cubicBezTo>
                    <a:pt x="648" y="12"/>
                    <a:pt x="648" y="12"/>
                    <a:pt x="648" y="12"/>
                  </a:cubicBezTo>
                  <a:cubicBezTo>
                    <a:pt x="648" y="11"/>
                    <a:pt x="648" y="11"/>
                    <a:pt x="648" y="11"/>
                  </a:cubicBezTo>
                  <a:cubicBezTo>
                    <a:pt x="651" y="11"/>
                    <a:pt x="654" y="11"/>
                    <a:pt x="654" y="11"/>
                  </a:cubicBezTo>
                  <a:cubicBezTo>
                    <a:pt x="655" y="11"/>
                    <a:pt x="658" y="11"/>
                    <a:pt x="660" y="11"/>
                  </a:cubicBezTo>
                  <a:cubicBezTo>
                    <a:pt x="660" y="11"/>
                    <a:pt x="661" y="11"/>
                    <a:pt x="661" y="12"/>
                  </a:cubicBezTo>
                  <a:cubicBezTo>
                    <a:pt x="661" y="12"/>
                    <a:pt x="660" y="12"/>
                    <a:pt x="660" y="12"/>
                  </a:cubicBezTo>
                  <a:cubicBezTo>
                    <a:pt x="660" y="12"/>
                    <a:pt x="660" y="12"/>
                    <a:pt x="659" y="12"/>
                  </a:cubicBezTo>
                  <a:cubicBezTo>
                    <a:pt x="657" y="12"/>
                    <a:pt x="657" y="13"/>
                    <a:pt x="657" y="15"/>
                  </a:cubicBezTo>
                  <a:cubicBezTo>
                    <a:pt x="657" y="17"/>
                    <a:pt x="657" y="18"/>
                    <a:pt x="657" y="26"/>
                  </a:cubicBezTo>
                  <a:lnTo>
                    <a:pt x="657" y="35"/>
                  </a:lnTo>
                  <a:close/>
                  <a:moveTo>
                    <a:pt x="677" y="43"/>
                  </a:moveTo>
                  <a:cubicBezTo>
                    <a:pt x="677" y="48"/>
                    <a:pt x="678" y="49"/>
                    <a:pt x="679" y="49"/>
                  </a:cubicBezTo>
                  <a:cubicBezTo>
                    <a:pt x="680" y="50"/>
                    <a:pt x="681" y="50"/>
                    <a:pt x="682" y="50"/>
                  </a:cubicBezTo>
                  <a:cubicBezTo>
                    <a:pt x="682" y="50"/>
                    <a:pt x="682" y="50"/>
                    <a:pt x="682" y="50"/>
                  </a:cubicBezTo>
                  <a:cubicBezTo>
                    <a:pt x="682" y="50"/>
                    <a:pt x="682" y="50"/>
                    <a:pt x="681" y="50"/>
                  </a:cubicBezTo>
                  <a:cubicBezTo>
                    <a:pt x="678" y="50"/>
                    <a:pt x="676" y="50"/>
                    <a:pt x="676" y="50"/>
                  </a:cubicBezTo>
                  <a:cubicBezTo>
                    <a:pt x="675" y="50"/>
                    <a:pt x="673" y="50"/>
                    <a:pt x="670" y="50"/>
                  </a:cubicBezTo>
                  <a:cubicBezTo>
                    <a:pt x="670" y="50"/>
                    <a:pt x="669" y="50"/>
                    <a:pt x="669" y="50"/>
                  </a:cubicBezTo>
                  <a:cubicBezTo>
                    <a:pt x="669" y="50"/>
                    <a:pt x="670" y="50"/>
                    <a:pt x="670" y="50"/>
                  </a:cubicBezTo>
                  <a:cubicBezTo>
                    <a:pt x="670" y="50"/>
                    <a:pt x="671" y="50"/>
                    <a:pt x="672" y="49"/>
                  </a:cubicBezTo>
                  <a:cubicBezTo>
                    <a:pt x="673" y="49"/>
                    <a:pt x="674" y="48"/>
                    <a:pt x="674" y="43"/>
                  </a:cubicBezTo>
                  <a:cubicBezTo>
                    <a:pt x="674" y="13"/>
                    <a:pt x="674" y="13"/>
                    <a:pt x="674" y="13"/>
                  </a:cubicBezTo>
                  <a:cubicBezTo>
                    <a:pt x="674" y="11"/>
                    <a:pt x="674" y="10"/>
                    <a:pt x="674" y="10"/>
                  </a:cubicBezTo>
                  <a:cubicBezTo>
                    <a:pt x="675" y="10"/>
                    <a:pt x="676" y="11"/>
                    <a:pt x="676" y="12"/>
                  </a:cubicBezTo>
                  <a:cubicBezTo>
                    <a:pt x="677" y="13"/>
                    <a:pt x="685" y="21"/>
                    <a:pt x="693" y="30"/>
                  </a:cubicBezTo>
                  <a:cubicBezTo>
                    <a:pt x="699" y="35"/>
                    <a:pt x="705" y="41"/>
                    <a:pt x="706" y="43"/>
                  </a:cubicBezTo>
                  <a:cubicBezTo>
                    <a:pt x="706" y="17"/>
                    <a:pt x="706" y="17"/>
                    <a:pt x="706" y="17"/>
                  </a:cubicBezTo>
                  <a:cubicBezTo>
                    <a:pt x="706" y="14"/>
                    <a:pt x="705" y="13"/>
                    <a:pt x="704" y="12"/>
                  </a:cubicBezTo>
                  <a:cubicBezTo>
                    <a:pt x="703" y="12"/>
                    <a:pt x="701" y="12"/>
                    <a:pt x="701" y="12"/>
                  </a:cubicBezTo>
                  <a:cubicBezTo>
                    <a:pt x="701" y="12"/>
                    <a:pt x="701" y="12"/>
                    <a:pt x="701" y="12"/>
                  </a:cubicBezTo>
                  <a:cubicBezTo>
                    <a:pt x="701" y="11"/>
                    <a:pt x="701" y="11"/>
                    <a:pt x="702" y="11"/>
                  </a:cubicBezTo>
                  <a:cubicBezTo>
                    <a:pt x="704" y="11"/>
                    <a:pt x="707" y="11"/>
                    <a:pt x="707" y="11"/>
                  </a:cubicBezTo>
                  <a:cubicBezTo>
                    <a:pt x="708" y="11"/>
                    <a:pt x="710" y="11"/>
                    <a:pt x="712" y="11"/>
                  </a:cubicBezTo>
                  <a:cubicBezTo>
                    <a:pt x="712" y="11"/>
                    <a:pt x="713" y="11"/>
                    <a:pt x="713" y="12"/>
                  </a:cubicBezTo>
                  <a:cubicBezTo>
                    <a:pt x="713" y="12"/>
                    <a:pt x="713" y="12"/>
                    <a:pt x="712" y="12"/>
                  </a:cubicBezTo>
                  <a:cubicBezTo>
                    <a:pt x="712" y="12"/>
                    <a:pt x="711" y="12"/>
                    <a:pt x="711" y="12"/>
                  </a:cubicBezTo>
                  <a:cubicBezTo>
                    <a:pt x="709" y="13"/>
                    <a:pt x="709" y="14"/>
                    <a:pt x="709" y="17"/>
                  </a:cubicBezTo>
                  <a:cubicBezTo>
                    <a:pt x="709" y="47"/>
                    <a:pt x="709" y="47"/>
                    <a:pt x="709" y="47"/>
                  </a:cubicBezTo>
                  <a:cubicBezTo>
                    <a:pt x="709" y="51"/>
                    <a:pt x="709" y="51"/>
                    <a:pt x="708" y="51"/>
                  </a:cubicBezTo>
                  <a:cubicBezTo>
                    <a:pt x="708" y="51"/>
                    <a:pt x="707" y="50"/>
                    <a:pt x="704" y="48"/>
                  </a:cubicBezTo>
                  <a:cubicBezTo>
                    <a:pt x="704" y="47"/>
                    <a:pt x="696" y="40"/>
                    <a:pt x="690" y="34"/>
                  </a:cubicBezTo>
                  <a:cubicBezTo>
                    <a:pt x="684" y="27"/>
                    <a:pt x="678" y="21"/>
                    <a:pt x="676" y="19"/>
                  </a:cubicBezTo>
                  <a:lnTo>
                    <a:pt x="677" y="43"/>
                  </a:lnTo>
                  <a:close/>
                  <a:moveTo>
                    <a:pt x="740" y="10"/>
                  </a:moveTo>
                  <a:cubicBezTo>
                    <a:pt x="752" y="10"/>
                    <a:pt x="761" y="18"/>
                    <a:pt x="761" y="30"/>
                  </a:cubicBezTo>
                  <a:cubicBezTo>
                    <a:pt x="761" y="42"/>
                    <a:pt x="753" y="51"/>
                    <a:pt x="740" y="51"/>
                  </a:cubicBezTo>
                  <a:cubicBezTo>
                    <a:pt x="725" y="51"/>
                    <a:pt x="719" y="40"/>
                    <a:pt x="719" y="31"/>
                  </a:cubicBezTo>
                  <a:cubicBezTo>
                    <a:pt x="719" y="22"/>
                    <a:pt x="725" y="10"/>
                    <a:pt x="740" y="10"/>
                  </a:cubicBezTo>
                  <a:close/>
                  <a:moveTo>
                    <a:pt x="741" y="49"/>
                  </a:moveTo>
                  <a:cubicBezTo>
                    <a:pt x="746" y="49"/>
                    <a:pt x="756" y="46"/>
                    <a:pt x="756" y="31"/>
                  </a:cubicBezTo>
                  <a:cubicBezTo>
                    <a:pt x="756" y="19"/>
                    <a:pt x="748" y="12"/>
                    <a:pt x="740" y="12"/>
                  </a:cubicBezTo>
                  <a:cubicBezTo>
                    <a:pt x="731" y="12"/>
                    <a:pt x="724" y="18"/>
                    <a:pt x="724" y="29"/>
                  </a:cubicBezTo>
                  <a:cubicBezTo>
                    <a:pt x="724" y="41"/>
                    <a:pt x="732" y="49"/>
                    <a:pt x="741" y="49"/>
                  </a:cubicBezTo>
                  <a:close/>
                  <a:moveTo>
                    <a:pt x="778" y="35"/>
                  </a:moveTo>
                  <a:cubicBezTo>
                    <a:pt x="778" y="43"/>
                    <a:pt x="778" y="46"/>
                    <a:pt x="779" y="47"/>
                  </a:cubicBezTo>
                  <a:cubicBezTo>
                    <a:pt x="779" y="48"/>
                    <a:pt x="782" y="48"/>
                    <a:pt x="786" y="48"/>
                  </a:cubicBezTo>
                  <a:cubicBezTo>
                    <a:pt x="789" y="48"/>
                    <a:pt x="791" y="48"/>
                    <a:pt x="792" y="47"/>
                  </a:cubicBezTo>
                  <a:cubicBezTo>
                    <a:pt x="793" y="46"/>
                    <a:pt x="793" y="45"/>
                    <a:pt x="794" y="44"/>
                  </a:cubicBezTo>
                  <a:cubicBezTo>
                    <a:pt x="794" y="43"/>
                    <a:pt x="794" y="43"/>
                    <a:pt x="794" y="43"/>
                  </a:cubicBezTo>
                  <a:cubicBezTo>
                    <a:pt x="794" y="43"/>
                    <a:pt x="794" y="43"/>
                    <a:pt x="794" y="44"/>
                  </a:cubicBezTo>
                  <a:cubicBezTo>
                    <a:pt x="794" y="45"/>
                    <a:pt x="794" y="48"/>
                    <a:pt x="794" y="49"/>
                  </a:cubicBezTo>
                  <a:cubicBezTo>
                    <a:pt x="793" y="50"/>
                    <a:pt x="793" y="51"/>
                    <a:pt x="790" y="51"/>
                  </a:cubicBezTo>
                  <a:cubicBezTo>
                    <a:pt x="786" y="51"/>
                    <a:pt x="783" y="51"/>
                    <a:pt x="781" y="50"/>
                  </a:cubicBezTo>
                  <a:cubicBezTo>
                    <a:pt x="778" y="50"/>
                    <a:pt x="777" y="50"/>
                    <a:pt x="775" y="50"/>
                  </a:cubicBezTo>
                  <a:cubicBezTo>
                    <a:pt x="775" y="50"/>
                    <a:pt x="774" y="50"/>
                    <a:pt x="773" y="50"/>
                  </a:cubicBezTo>
                  <a:cubicBezTo>
                    <a:pt x="772" y="50"/>
                    <a:pt x="771" y="50"/>
                    <a:pt x="770" y="50"/>
                  </a:cubicBezTo>
                  <a:cubicBezTo>
                    <a:pt x="769" y="50"/>
                    <a:pt x="769" y="50"/>
                    <a:pt x="769" y="50"/>
                  </a:cubicBezTo>
                  <a:cubicBezTo>
                    <a:pt x="769" y="50"/>
                    <a:pt x="769" y="50"/>
                    <a:pt x="769" y="50"/>
                  </a:cubicBezTo>
                  <a:cubicBezTo>
                    <a:pt x="770" y="50"/>
                    <a:pt x="770" y="49"/>
                    <a:pt x="771" y="49"/>
                  </a:cubicBezTo>
                  <a:cubicBezTo>
                    <a:pt x="772" y="49"/>
                    <a:pt x="772" y="48"/>
                    <a:pt x="772" y="47"/>
                  </a:cubicBezTo>
                  <a:cubicBezTo>
                    <a:pt x="773" y="44"/>
                    <a:pt x="773" y="40"/>
                    <a:pt x="773" y="35"/>
                  </a:cubicBezTo>
                  <a:cubicBezTo>
                    <a:pt x="773" y="26"/>
                    <a:pt x="773" y="26"/>
                    <a:pt x="773" y="26"/>
                  </a:cubicBezTo>
                  <a:cubicBezTo>
                    <a:pt x="773" y="18"/>
                    <a:pt x="773" y="17"/>
                    <a:pt x="773" y="15"/>
                  </a:cubicBezTo>
                  <a:cubicBezTo>
                    <a:pt x="772" y="13"/>
                    <a:pt x="772" y="12"/>
                    <a:pt x="770" y="12"/>
                  </a:cubicBezTo>
                  <a:cubicBezTo>
                    <a:pt x="770" y="12"/>
                    <a:pt x="769" y="12"/>
                    <a:pt x="768" y="12"/>
                  </a:cubicBezTo>
                  <a:cubicBezTo>
                    <a:pt x="768" y="12"/>
                    <a:pt x="768" y="12"/>
                    <a:pt x="768" y="12"/>
                  </a:cubicBezTo>
                  <a:cubicBezTo>
                    <a:pt x="768" y="11"/>
                    <a:pt x="768" y="11"/>
                    <a:pt x="769" y="11"/>
                  </a:cubicBezTo>
                  <a:cubicBezTo>
                    <a:pt x="771" y="11"/>
                    <a:pt x="775" y="11"/>
                    <a:pt x="775" y="11"/>
                  </a:cubicBezTo>
                  <a:cubicBezTo>
                    <a:pt x="775" y="11"/>
                    <a:pt x="779" y="11"/>
                    <a:pt x="781" y="11"/>
                  </a:cubicBezTo>
                  <a:cubicBezTo>
                    <a:pt x="782" y="11"/>
                    <a:pt x="782" y="11"/>
                    <a:pt x="782" y="12"/>
                  </a:cubicBezTo>
                  <a:cubicBezTo>
                    <a:pt x="782" y="12"/>
                    <a:pt x="782" y="12"/>
                    <a:pt x="781" y="12"/>
                  </a:cubicBezTo>
                  <a:cubicBezTo>
                    <a:pt x="781" y="12"/>
                    <a:pt x="780" y="12"/>
                    <a:pt x="780" y="12"/>
                  </a:cubicBezTo>
                  <a:cubicBezTo>
                    <a:pt x="778" y="12"/>
                    <a:pt x="778" y="13"/>
                    <a:pt x="778" y="15"/>
                  </a:cubicBezTo>
                  <a:cubicBezTo>
                    <a:pt x="778" y="17"/>
                    <a:pt x="778" y="18"/>
                    <a:pt x="778" y="26"/>
                  </a:cubicBezTo>
                  <a:lnTo>
                    <a:pt x="778" y="35"/>
                  </a:lnTo>
                  <a:close/>
                  <a:moveTo>
                    <a:pt x="819" y="10"/>
                  </a:moveTo>
                  <a:cubicBezTo>
                    <a:pt x="831" y="10"/>
                    <a:pt x="841" y="18"/>
                    <a:pt x="841" y="30"/>
                  </a:cubicBezTo>
                  <a:cubicBezTo>
                    <a:pt x="841" y="42"/>
                    <a:pt x="832" y="51"/>
                    <a:pt x="819" y="51"/>
                  </a:cubicBezTo>
                  <a:cubicBezTo>
                    <a:pt x="804" y="51"/>
                    <a:pt x="798" y="40"/>
                    <a:pt x="798" y="31"/>
                  </a:cubicBezTo>
                  <a:cubicBezTo>
                    <a:pt x="798" y="22"/>
                    <a:pt x="804" y="10"/>
                    <a:pt x="819" y="10"/>
                  </a:cubicBezTo>
                  <a:close/>
                  <a:moveTo>
                    <a:pt x="821" y="49"/>
                  </a:moveTo>
                  <a:cubicBezTo>
                    <a:pt x="825" y="49"/>
                    <a:pt x="835" y="46"/>
                    <a:pt x="835" y="31"/>
                  </a:cubicBezTo>
                  <a:cubicBezTo>
                    <a:pt x="835" y="19"/>
                    <a:pt x="827" y="12"/>
                    <a:pt x="819" y="12"/>
                  </a:cubicBezTo>
                  <a:cubicBezTo>
                    <a:pt x="810" y="12"/>
                    <a:pt x="804" y="18"/>
                    <a:pt x="804" y="29"/>
                  </a:cubicBezTo>
                  <a:cubicBezTo>
                    <a:pt x="804" y="41"/>
                    <a:pt x="811" y="49"/>
                    <a:pt x="821" y="49"/>
                  </a:cubicBezTo>
                  <a:close/>
                  <a:moveTo>
                    <a:pt x="829" y="3"/>
                  </a:moveTo>
                  <a:cubicBezTo>
                    <a:pt x="829" y="4"/>
                    <a:pt x="829" y="4"/>
                    <a:pt x="828" y="4"/>
                  </a:cubicBezTo>
                  <a:cubicBezTo>
                    <a:pt x="828" y="4"/>
                    <a:pt x="828" y="4"/>
                    <a:pt x="827" y="4"/>
                  </a:cubicBezTo>
                  <a:cubicBezTo>
                    <a:pt x="824" y="4"/>
                    <a:pt x="819" y="5"/>
                    <a:pt x="817" y="6"/>
                  </a:cubicBezTo>
                  <a:cubicBezTo>
                    <a:pt x="817" y="6"/>
                    <a:pt x="816" y="7"/>
                    <a:pt x="816" y="7"/>
                  </a:cubicBezTo>
                  <a:cubicBezTo>
                    <a:pt x="816" y="7"/>
                    <a:pt x="816" y="6"/>
                    <a:pt x="816" y="6"/>
                  </a:cubicBezTo>
                  <a:cubicBezTo>
                    <a:pt x="816" y="6"/>
                    <a:pt x="816" y="6"/>
                    <a:pt x="816" y="6"/>
                  </a:cubicBezTo>
                  <a:cubicBezTo>
                    <a:pt x="819" y="4"/>
                    <a:pt x="824" y="1"/>
                    <a:pt x="825" y="1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27" y="0"/>
                    <a:pt x="827" y="0"/>
                    <a:pt x="827" y="0"/>
                  </a:cubicBezTo>
                  <a:cubicBezTo>
                    <a:pt x="828" y="1"/>
                    <a:pt x="828" y="2"/>
                    <a:pt x="829" y="3"/>
                  </a:cubicBezTo>
                  <a:close/>
                  <a:moveTo>
                    <a:pt x="879" y="37"/>
                  </a:moveTo>
                  <a:cubicBezTo>
                    <a:pt x="879" y="33"/>
                    <a:pt x="879" y="32"/>
                    <a:pt x="876" y="32"/>
                  </a:cubicBezTo>
                  <a:cubicBezTo>
                    <a:pt x="876" y="32"/>
                    <a:pt x="875" y="32"/>
                    <a:pt x="875" y="32"/>
                  </a:cubicBezTo>
                  <a:cubicBezTo>
                    <a:pt x="874" y="32"/>
                    <a:pt x="874" y="32"/>
                    <a:pt x="874" y="31"/>
                  </a:cubicBezTo>
                  <a:cubicBezTo>
                    <a:pt x="874" y="31"/>
                    <a:pt x="874" y="31"/>
                    <a:pt x="875" y="31"/>
                  </a:cubicBezTo>
                  <a:cubicBezTo>
                    <a:pt x="877" y="31"/>
                    <a:pt x="881" y="31"/>
                    <a:pt x="881" y="31"/>
                  </a:cubicBezTo>
                  <a:cubicBezTo>
                    <a:pt x="882" y="31"/>
                    <a:pt x="885" y="31"/>
                    <a:pt x="887" y="31"/>
                  </a:cubicBezTo>
                  <a:cubicBezTo>
                    <a:pt x="887" y="31"/>
                    <a:pt x="888" y="31"/>
                    <a:pt x="888" y="31"/>
                  </a:cubicBezTo>
                  <a:cubicBezTo>
                    <a:pt x="888" y="32"/>
                    <a:pt x="887" y="32"/>
                    <a:pt x="887" y="32"/>
                  </a:cubicBezTo>
                  <a:cubicBezTo>
                    <a:pt x="887" y="32"/>
                    <a:pt x="886" y="32"/>
                    <a:pt x="886" y="32"/>
                  </a:cubicBezTo>
                  <a:cubicBezTo>
                    <a:pt x="884" y="32"/>
                    <a:pt x="884" y="33"/>
                    <a:pt x="884" y="35"/>
                  </a:cubicBezTo>
                  <a:cubicBezTo>
                    <a:pt x="884" y="36"/>
                    <a:pt x="884" y="38"/>
                    <a:pt x="884" y="40"/>
                  </a:cubicBezTo>
                  <a:cubicBezTo>
                    <a:pt x="884" y="46"/>
                    <a:pt x="884" y="46"/>
                    <a:pt x="884" y="46"/>
                  </a:cubicBezTo>
                  <a:cubicBezTo>
                    <a:pt x="884" y="48"/>
                    <a:pt x="884" y="48"/>
                    <a:pt x="883" y="49"/>
                  </a:cubicBezTo>
                  <a:cubicBezTo>
                    <a:pt x="880" y="51"/>
                    <a:pt x="875" y="51"/>
                    <a:pt x="872" y="51"/>
                  </a:cubicBezTo>
                  <a:cubicBezTo>
                    <a:pt x="867" y="51"/>
                    <a:pt x="860" y="51"/>
                    <a:pt x="854" y="46"/>
                  </a:cubicBezTo>
                  <a:cubicBezTo>
                    <a:pt x="850" y="43"/>
                    <a:pt x="847" y="37"/>
                    <a:pt x="847" y="31"/>
                  </a:cubicBezTo>
                  <a:cubicBezTo>
                    <a:pt x="847" y="22"/>
                    <a:pt x="852" y="17"/>
                    <a:pt x="856" y="14"/>
                  </a:cubicBezTo>
                  <a:cubicBezTo>
                    <a:pt x="861" y="11"/>
                    <a:pt x="867" y="10"/>
                    <a:pt x="871" y="10"/>
                  </a:cubicBezTo>
                  <a:cubicBezTo>
                    <a:pt x="874" y="10"/>
                    <a:pt x="878" y="11"/>
                    <a:pt x="879" y="11"/>
                  </a:cubicBezTo>
                  <a:cubicBezTo>
                    <a:pt x="880" y="12"/>
                    <a:pt x="882" y="12"/>
                    <a:pt x="883" y="12"/>
                  </a:cubicBezTo>
                  <a:cubicBezTo>
                    <a:pt x="884" y="12"/>
                    <a:pt x="884" y="12"/>
                    <a:pt x="884" y="12"/>
                  </a:cubicBezTo>
                  <a:cubicBezTo>
                    <a:pt x="884" y="13"/>
                    <a:pt x="884" y="14"/>
                    <a:pt x="884" y="20"/>
                  </a:cubicBezTo>
                  <a:cubicBezTo>
                    <a:pt x="884" y="21"/>
                    <a:pt x="883" y="21"/>
                    <a:pt x="883" y="21"/>
                  </a:cubicBezTo>
                  <a:cubicBezTo>
                    <a:pt x="883" y="21"/>
                    <a:pt x="883" y="20"/>
                    <a:pt x="883" y="20"/>
                  </a:cubicBezTo>
                  <a:cubicBezTo>
                    <a:pt x="883" y="19"/>
                    <a:pt x="882" y="18"/>
                    <a:pt x="881" y="17"/>
                  </a:cubicBezTo>
                  <a:cubicBezTo>
                    <a:pt x="880" y="15"/>
                    <a:pt x="876" y="13"/>
                    <a:pt x="869" y="13"/>
                  </a:cubicBezTo>
                  <a:cubicBezTo>
                    <a:pt x="866" y="13"/>
                    <a:pt x="862" y="13"/>
                    <a:pt x="858" y="16"/>
                  </a:cubicBezTo>
                  <a:cubicBezTo>
                    <a:pt x="855" y="18"/>
                    <a:pt x="852" y="23"/>
                    <a:pt x="852" y="29"/>
                  </a:cubicBezTo>
                  <a:cubicBezTo>
                    <a:pt x="852" y="36"/>
                    <a:pt x="856" y="42"/>
                    <a:pt x="858" y="43"/>
                  </a:cubicBezTo>
                  <a:cubicBezTo>
                    <a:pt x="862" y="47"/>
                    <a:pt x="867" y="49"/>
                    <a:pt x="872" y="49"/>
                  </a:cubicBezTo>
                  <a:cubicBezTo>
                    <a:pt x="874" y="49"/>
                    <a:pt x="876" y="49"/>
                    <a:pt x="878" y="48"/>
                  </a:cubicBezTo>
                  <a:cubicBezTo>
                    <a:pt x="878" y="47"/>
                    <a:pt x="879" y="47"/>
                    <a:pt x="879" y="46"/>
                  </a:cubicBezTo>
                  <a:lnTo>
                    <a:pt x="879" y="37"/>
                  </a:lnTo>
                  <a:close/>
                  <a:moveTo>
                    <a:pt x="905" y="35"/>
                  </a:moveTo>
                  <a:cubicBezTo>
                    <a:pt x="905" y="40"/>
                    <a:pt x="905" y="44"/>
                    <a:pt x="905" y="47"/>
                  </a:cubicBezTo>
                  <a:cubicBezTo>
                    <a:pt x="905" y="48"/>
                    <a:pt x="905" y="49"/>
                    <a:pt x="907" y="49"/>
                  </a:cubicBezTo>
                  <a:cubicBezTo>
                    <a:pt x="908" y="49"/>
                    <a:pt x="909" y="50"/>
                    <a:pt x="909" y="50"/>
                  </a:cubicBezTo>
                  <a:cubicBezTo>
                    <a:pt x="910" y="50"/>
                    <a:pt x="910" y="50"/>
                    <a:pt x="910" y="50"/>
                  </a:cubicBezTo>
                  <a:cubicBezTo>
                    <a:pt x="910" y="50"/>
                    <a:pt x="910" y="50"/>
                    <a:pt x="909" y="50"/>
                  </a:cubicBezTo>
                  <a:cubicBezTo>
                    <a:pt x="906" y="50"/>
                    <a:pt x="903" y="50"/>
                    <a:pt x="902" y="50"/>
                  </a:cubicBezTo>
                  <a:cubicBezTo>
                    <a:pt x="902" y="50"/>
                    <a:pt x="899" y="50"/>
                    <a:pt x="897" y="50"/>
                  </a:cubicBezTo>
                  <a:cubicBezTo>
                    <a:pt x="896" y="50"/>
                    <a:pt x="896" y="50"/>
                    <a:pt x="896" y="50"/>
                  </a:cubicBezTo>
                  <a:cubicBezTo>
                    <a:pt x="896" y="50"/>
                    <a:pt x="896" y="50"/>
                    <a:pt x="897" y="50"/>
                  </a:cubicBezTo>
                  <a:cubicBezTo>
                    <a:pt x="897" y="50"/>
                    <a:pt x="898" y="49"/>
                    <a:pt x="898" y="49"/>
                  </a:cubicBezTo>
                  <a:cubicBezTo>
                    <a:pt x="899" y="49"/>
                    <a:pt x="899" y="48"/>
                    <a:pt x="900" y="47"/>
                  </a:cubicBezTo>
                  <a:cubicBezTo>
                    <a:pt x="900" y="44"/>
                    <a:pt x="900" y="40"/>
                    <a:pt x="900" y="35"/>
                  </a:cubicBezTo>
                  <a:cubicBezTo>
                    <a:pt x="900" y="26"/>
                    <a:pt x="900" y="26"/>
                    <a:pt x="900" y="26"/>
                  </a:cubicBezTo>
                  <a:cubicBezTo>
                    <a:pt x="900" y="18"/>
                    <a:pt x="900" y="17"/>
                    <a:pt x="900" y="15"/>
                  </a:cubicBezTo>
                  <a:cubicBezTo>
                    <a:pt x="900" y="13"/>
                    <a:pt x="899" y="12"/>
                    <a:pt x="898" y="12"/>
                  </a:cubicBezTo>
                  <a:cubicBezTo>
                    <a:pt x="897" y="12"/>
                    <a:pt x="897" y="12"/>
                    <a:pt x="896" y="12"/>
                  </a:cubicBezTo>
                  <a:cubicBezTo>
                    <a:pt x="896" y="12"/>
                    <a:pt x="896" y="12"/>
                    <a:pt x="896" y="12"/>
                  </a:cubicBezTo>
                  <a:cubicBezTo>
                    <a:pt x="896" y="11"/>
                    <a:pt x="896" y="11"/>
                    <a:pt x="897" y="11"/>
                  </a:cubicBezTo>
                  <a:cubicBezTo>
                    <a:pt x="899" y="11"/>
                    <a:pt x="902" y="11"/>
                    <a:pt x="902" y="11"/>
                  </a:cubicBezTo>
                  <a:cubicBezTo>
                    <a:pt x="903" y="11"/>
                    <a:pt x="906" y="11"/>
                    <a:pt x="908" y="11"/>
                  </a:cubicBezTo>
                  <a:cubicBezTo>
                    <a:pt x="908" y="11"/>
                    <a:pt x="909" y="11"/>
                    <a:pt x="909" y="12"/>
                  </a:cubicBezTo>
                  <a:cubicBezTo>
                    <a:pt x="909" y="12"/>
                    <a:pt x="908" y="12"/>
                    <a:pt x="908" y="12"/>
                  </a:cubicBezTo>
                  <a:cubicBezTo>
                    <a:pt x="908" y="12"/>
                    <a:pt x="907" y="12"/>
                    <a:pt x="907" y="12"/>
                  </a:cubicBezTo>
                  <a:cubicBezTo>
                    <a:pt x="905" y="12"/>
                    <a:pt x="905" y="13"/>
                    <a:pt x="905" y="15"/>
                  </a:cubicBezTo>
                  <a:cubicBezTo>
                    <a:pt x="905" y="17"/>
                    <a:pt x="905" y="18"/>
                    <a:pt x="905" y="26"/>
                  </a:cubicBezTo>
                  <a:lnTo>
                    <a:pt x="905" y="35"/>
                  </a:lnTo>
                  <a:close/>
                  <a:moveTo>
                    <a:pt x="932" y="12"/>
                  </a:moveTo>
                  <a:cubicBezTo>
                    <a:pt x="933" y="10"/>
                    <a:pt x="933" y="10"/>
                    <a:pt x="933" y="10"/>
                  </a:cubicBezTo>
                  <a:cubicBezTo>
                    <a:pt x="934" y="10"/>
                    <a:pt x="934" y="11"/>
                    <a:pt x="934" y="12"/>
                  </a:cubicBezTo>
                  <a:cubicBezTo>
                    <a:pt x="935" y="14"/>
                    <a:pt x="944" y="36"/>
                    <a:pt x="947" y="44"/>
                  </a:cubicBezTo>
                  <a:cubicBezTo>
                    <a:pt x="949" y="48"/>
                    <a:pt x="951" y="49"/>
                    <a:pt x="952" y="49"/>
                  </a:cubicBezTo>
                  <a:cubicBezTo>
                    <a:pt x="953" y="50"/>
                    <a:pt x="953" y="50"/>
                    <a:pt x="954" y="50"/>
                  </a:cubicBezTo>
                  <a:cubicBezTo>
                    <a:pt x="954" y="50"/>
                    <a:pt x="955" y="50"/>
                    <a:pt x="955" y="50"/>
                  </a:cubicBezTo>
                  <a:cubicBezTo>
                    <a:pt x="955" y="50"/>
                    <a:pt x="954" y="50"/>
                    <a:pt x="953" y="50"/>
                  </a:cubicBezTo>
                  <a:cubicBezTo>
                    <a:pt x="953" y="50"/>
                    <a:pt x="949" y="50"/>
                    <a:pt x="945" y="50"/>
                  </a:cubicBezTo>
                  <a:cubicBezTo>
                    <a:pt x="944" y="50"/>
                    <a:pt x="943" y="50"/>
                    <a:pt x="943" y="50"/>
                  </a:cubicBezTo>
                  <a:cubicBezTo>
                    <a:pt x="943" y="50"/>
                    <a:pt x="943" y="50"/>
                    <a:pt x="943" y="50"/>
                  </a:cubicBezTo>
                  <a:cubicBezTo>
                    <a:pt x="944" y="49"/>
                    <a:pt x="944" y="49"/>
                    <a:pt x="944" y="48"/>
                  </a:cubicBezTo>
                  <a:cubicBezTo>
                    <a:pt x="939" y="36"/>
                    <a:pt x="939" y="36"/>
                    <a:pt x="939" y="36"/>
                  </a:cubicBezTo>
                  <a:cubicBezTo>
                    <a:pt x="939" y="36"/>
                    <a:pt x="939" y="36"/>
                    <a:pt x="939" y="36"/>
                  </a:cubicBezTo>
                  <a:cubicBezTo>
                    <a:pt x="926" y="36"/>
                    <a:pt x="926" y="36"/>
                    <a:pt x="926" y="36"/>
                  </a:cubicBezTo>
                  <a:cubicBezTo>
                    <a:pt x="926" y="36"/>
                    <a:pt x="926" y="36"/>
                    <a:pt x="926" y="36"/>
                  </a:cubicBezTo>
                  <a:cubicBezTo>
                    <a:pt x="923" y="45"/>
                    <a:pt x="923" y="45"/>
                    <a:pt x="923" y="45"/>
                  </a:cubicBezTo>
                  <a:cubicBezTo>
                    <a:pt x="922" y="46"/>
                    <a:pt x="922" y="47"/>
                    <a:pt x="922" y="48"/>
                  </a:cubicBezTo>
                  <a:cubicBezTo>
                    <a:pt x="922" y="49"/>
                    <a:pt x="923" y="50"/>
                    <a:pt x="924" y="50"/>
                  </a:cubicBezTo>
                  <a:cubicBezTo>
                    <a:pt x="924" y="50"/>
                    <a:pt x="924" y="50"/>
                    <a:pt x="924" y="50"/>
                  </a:cubicBezTo>
                  <a:cubicBezTo>
                    <a:pt x="925" y="50"/>
                    <a:pt x="925" y="50"/>
                    <a:pt x="925" y="50"/>
                  </a:cubicBezTo>
                  <a:cubicBezTo>
                    <a:pt x="925" y="50"/>
                    <a:pt x="924" y="50"/>
                    <a:pt x="924" y="50"/>
                  </a:cubicBezTo>
                  <a:cubicBezTo>
                    <a:pt x="923" y="50"/>
                    <a:pt x="920" y="50"/>
                    <a:pt x="919" y="50"/>
                  </a:cubicBezTo>
                  <a:cubicBezTo>
                    <a:pt x="919" y="50"/>
                    <a:pt x="916" y="50"/>
                    <a:pt x="914" y="50"/>
                  </a:cubicBezTo>
                  <a:cubicBezTo>
                    <a:pt x="913" y="50"/>
                    <a:pt x="913" y="50"/>
                    <a:pt x="913" y="50"/>
                  </a:cubicBezTo>
                  <a:cubicBezTo>
                    <a:pt x="913" y="50"/>
                    <a:pt x="913" y="50"/>
                    <a:pt x="913" y="50"/>
                  </a:cubicBezTo>
                  <a:cubicBezTo>
                    <a:pt x="913" y="50"/>
                    <a:pt x="914" y="50"/>
                    <a:pt x="915" y="49"/>
                  </a:cubicBezTo>
                  <a:cubicBezTo>
                    <a:pt x="917" y="49"/>
                    <a:pt x="918" y="47"/>
                    <a:pt x="919" y="45"/>
                  </a:cubicBezTo>
                  <a:lnTo>
                    <a:pt x="932" y="12"/>
                  </a:lnTo>
                  <a:close/>
                  <a:moveTo>
                    <a:pt x="938" y="34"/>
                  </a:moveTo>
                  <a:cubicBezTo>
                    <a:pt x="938" y="34"/>
                    <a:pt x="938" y="34"/>
                    <a:pt x="938" y="33"/>
                  </a:cubicBezTo>
                  <a:cubicBezTo>
                    <a:pt x="933" y="19"/>
                    <a:pt x="933" y="19"/>
                    <a:pt x="933" y="19"/>
                  </a:cubicBezTo>
                  <a:cubicBezTo>
                    <a:pt x="932" y="18"/>
                    <a:pt x="932" y="18"/>
                    <a:pt x="932" y="19"/>
                  </a:cubicBezTo>
                  <a:cubicBezTo>
                    <a:pt x="927" y="33"/>
                    <a:pt x="927" y="33"/>
                    <a:pt x="927" y="33"/>
                  </a:cubicBezTo>
                  <a:cubicBezTo>
                    <a:pt x="927" y="34"/>
                    <a:pt x="927" y="34"/>
                    <a:pt x="927" y="34"/>
                  </a:cubicBezTo>
                  <a:lnTo>
                    <a:pt x="938" y="34"/>
                  </a:lnTo>
                  <a:close/>
                  <a:moveTo>
                    <a:pt x="967" y="35"/>
                  </a:moveTo>
                  <a:cubicBezTo>
                    <a:pt x="967" y="40"/>
                    <a:pt x="967" y="44"/>
                    <a:pt x="967" y="47"/>
                  </a:cubicBezTo>
                  <a:cubicBezTo>
                    <a:pt x="967" y="48"/>
                    <a:pt x="967" y="49"/>
                    <a:pt x="969" y="49"/>
                  </a:cubicBezTo>
                  <a:cubicBezTo>
                    <a:pt x="970" y="49"/>
                    <a:pt x="971" y="50"/>
                    <a:pt x="971" y="50"/>
                  </a:cubicBezTo>
                  <a:cubicBezTo>
                    <a:pt x="972" y="50"/>
                    <a:pt x="972" y="50"/>
                    <a:pt x="972" y="50"/>
                  </a:cubicBezTo>
                  <a:cubicBezTo>
                    <a:pt x="972" y="50"/>
                    <a:pt x="972" y="50"/>
                    <a:pt x="971" y="50"/>
                  </a:cubicBezTo>
                  <a:cubicBezTo>
                    <a:pt x="968" y="50"/>
                    <a:pt x="964" y="50"/>
                    <a:pt x="964" y="50"/>
                  </a:cubicBezTo>
                  <a:cubicBezTo>
                    <a:pt x="964" y="50"/>
                    <a:pt x="961" y="50"/>
                    <a:pt x="959" y="50"/>
                  </a:cubicBezTo>
                  <a:cubicBezTo>
                    <a:pt x="958" y="50"/>
                    <a:pt x="958" y="50"/>
                    <a:pt x="958" y="50"/>
                  </a:cubicBezTo>
                  <a:cubicBezTo>
                    <a:pt x="958" y="50"/>
                    <a:pt x="958" y="50"/>
                    <a:pt x="958" y="50"/>
                  </a:cubicBezTo>
                  <a:cubicBezTo>
                    <a:pt x="959" y="50"/>
                    <a:pt x="960" y="49"/>
                    <a:pt x="960" y="49"/>
                  </a:cubicBezTo>
                  <a:cubicBezTo>
                    <a:pt x="961" y="49"/>
                    <a:pt x="961" y="48"/>
                    <a:pt x="962" y="47"/>
                  </a:cubicBezTo>
                  <a:cubicBezTo>
                    <a:pt x="962" y="44"/>
                    <a:pt x="962" y="40"/>
                    <a:pt x="962" y="35"/>
                  </a:cubicBezTo>
                  <a:cubicBezTo>
                    <a:pt x="962" y="26"/>
                    <a:pt x="962" y="26"/>
                    <a:pt x="962" y="26"/>
                  </a:cubicBezTo>
                  <a:cubicBezTo>
                    <a:pt x="962" y="18"/>
                    <a:pt x="962" y="17"/>
                    <a:pt x="962" y="15"/>
                  </a:cubicBezTo>
                  <a:cubicBezTo>
                    <a:pt x="962" y="13"/>
                    <a:pt x="961" y="12"/>
                    <a:pt x="960" y="12"/>
                  </a:cubicBezTo>
                  <a:cubicBezTo>
                    <a:pt x="959" y="12"/>
                    <a:pt x="959" y="12"/>
                    <a:pt x="958" y="12"/>
                  </a:cubicBezTo>
                  <a:cubicBezTo>
                    <a:pt x="958" y="12"/>
                    <a:pt x="958" y="12"/>
                    <a:pt x="958" y="12"/>
                  </a:cubicBezTo>
                  <a:cubicBezTo>
                    <a:pt x="958" y="11"/>
                    <a:pt x="958" y="11"/>
                    <a:pt x="959" y="11"/>
                  </a:cubicBezTo>
                  <a:cubicBezTo>
                    <a:pt x="961" y="11"/>
                    <a:pt x="964" y="11"/>
                    <a:pt x="964" y="11"/>
                  </a:cubicBezTo>
                  <a:cubicBezTo>
                    <a:pt x="964" y="11"/>
                    <a:pt x="968" y="11"/>
                    <a:pt x="970" y="11"/>
                  </a:cubicBezTo>
                  <a:cubicBezTo>
                    <a:pt x="970" y="11"/>
                    <a:pt x="970" y="11"/>
                    <a:pt x="970" y="12"/>
                  </a:cubicBezTo>
                  <a:cubicBezTo>
                    <a:pt x="970" y="12"/>
                    <a:pt x="970" y="12"/>
                    <a:pt x="970" y="12"/>
                  </a:cubicBezTo>
                  <a:cubicBezTo>
                    <a:pt x="970" y="12"/>
                    <a:pt x="969" y="12"/>
                    <a:pt x="969" y="12"/>
                  </a:cubicBezTo>
                  <a:cubicBezTo>
                    <a:pt x="967" y="12"/>
                    <a:pt x="967" y="13"/>
                    <a:pt x="967" y="15"/>
                  </a:cubicBezTo>
                  <a:cubicBezTo>
                    <a:pt x="967" y="17"/>
                    <a:pt x="967" y="18"/>
                    <a:pt x="967" y="26"/>
                  </a:cubicBezTo>
                  <a:lnTo>
                    <a:pt x="967" y="35"/>
                  </a:lnTo>
                  <a:close/>
                  <a:moveTo>
                    <a:pt x="318" y="116"/>
                  </a:moveTo>
                  <a:cubicBezTo>
                    <a:pt x="318" y="118"/>
                    <a:pt x="319" y="122"/>
                    <a:pt x="322" y="122"/>
                  </a:cubicBezTo>
                  <a:cubicBezTo>
                    <a:pt x="323" y="123"/>
                    <a:pt x="325" y="123"/>
                    <a:pt x="326" y="123"/>
                  </a:cubicBezTo>
                  <a:cubicBezTo>
                    <a:pt x="326" y="123"/>
                    <a:pt x="326" y="123"/>
                    <a:pt x="326" y="123"/>
                  </a:cubicBezTo>
                  <a:cubicBezTo>
                    <a:pt x="326" y="124"/>
                    <a:pt x="325" y="124"/>
                    <a:pt x="325" y="124"/>
                  </a:cubicBezTo>
                  <a:cubicBezTo>
                    <a:pt x="323" y="124"/>
                    <a:pt x="317" y="124"/>
                    <a:pt x="315" y="123"/>
                  </a:cubicBezTo>
                  <a:cubicBezTo>
                    <a:pt x="313" y="123"/>
                    <a:pt x="313" y="123"/>
                    <a:pt x="313" y="123"/>
                  </a:cubicBezTo>
                  <a:cubicBezTo>
                    <a:pt x="313" y="123"/>
                    <a:pt x="313" y="122"/>
                    <a:pt x="313" y="122"/>
                  </a:cubicBezTo>
                  <a:cubicBezTo>
                    <a:pt x="314" y="122"/>
                    <a:pt x="314" y="121"/>
                    <a:pt x="313" y="120"/>
                  </a:cubicBezTo>
                  <a:cubicBezTo>
                    <a:pt x="311" y="89"/>
                    <a:pt x="311" y="89"/>
                    <a:pt x="311" y="89"/>
                  </a:cubicBezTo>
                  <a:cubicBezTo>
                    <a:pt x="310" y="89"/>
                    <a:pt x="310" y="89"/>
                    <a:pt x="310" y="89"/>
                  </a:cubicBezTo>
                  <a:cubicBezTo>
                    <a:pt x="295" y="120"/>
                    <a:pt x="295" y="120"/>
                    <a:pt x="295" y="120"/>
                  </a:cubicBezTo>
                  <a:cubicBezTo>
                    <a:pt x="294" y="123"/>
                    <a:pt x="294" y="124"/>
                    <a:pt x="293" y="124"/>
                  </a:cubicBezTo>
                  <a:cubicBezTo>
                    <a:pt x="293" y="124"/>
                    <a:pt x="293" y="123"/>
                    <a:pt x="291" y="121"/>
                  </a:cubicBezTo>
                  <a:cubicBezTo>
                    <a:pt x="290" y="118"/>
                    <a:pt x="285" y="107"/>
                    <a:pt x="284" y="107"/>
                  </a:cubicBezTo>
                  <a:cubicBezTo>
                    <a:pt x="284" y="106"/>
                    <a:pt x="277" y="91"/>
                    <a:pt x="276" y="89"/>
                  </a:cubicBezTo>
                  <a:cubicBezTo>
                    <a:pt x="276" y="89"/>
                    <a:pt x="276" y="89"/>
                    <a:pt x="276" y="89"/>
                  </a:cubicBezTo>
                  <a:cubicBezTo>
                    <a:pt x="274" y="118"/>
                    <a:pt x="274" y="118"/>
                    <a:pt x="274" y="118"/>
                  </a:cubicBezTo>
                  <a:cubicBezTo>
                    <a:pt x="274" y="119"/>
                    <a:pt x="274" y="120"/>
                    <a:pt x="274" y="121"/>
                  </a:cubicBezTo>
                  <a:cubicBezTo>
                    <a:pt x="274" y="122"/>
                    <a:pt x="274" y="122"/>
                    <a:pt x="275" y="123"/>
                  </a:cubicBezTo>
                  <a:cubicBezTo>
                    <a:pt x="276" y="123"/>
                    <a:pt x="277" y="123"/>
                    <a:pt x="277" y="123"/>
                  </a:cubicBezTo>
                  <a:cubicBezTo>
                    <a:pt x="278" y="123"/>
                    <a:pt x="278" y="123"/>
                    <a:pt x="278" y="123"/>
                  </a:cubicBezTo>
                  <a:cubicBezTo>
                    <a:pt x="278" y="124"/>
                    <a:pt x="278" y="124"/>
                    <a:pt x="277" y="124"/>
                  </a:cubicBezTo>
                  <a:cubicBezTo>
                    <a:pt x="275" y="124"/>
                    <a:pt x="272" y="124"/>
                    <a:pt x="271" y="124"/>
                  </a:cubicBezTo>
                  <a:cubicBezTo>
                    <a:pt x="271" y="124"/>
                    <a:pt x="268" y="124"/>
                    <a:pt x="266" y="124"/>
                  </a:cubicBezTo>
                  <a:cubicBezTo>
                    <a:pt x="265" y="124"/>
                    <a:pt x="265" y="124"/>
                    <a:pt x="265" y="123"/>
                  </a:cubicBezTo>
                  <a:cubicBezTo>
                    <a:pt x="265" y="123"/>
                    <a:pt x="265" y="123"/>
                    <a:pt x="266" y="123"/>
                  </a:cubicBezTo>
                  <a:cubicBezTo>
                    <a:pt x="266" y="123"/>
                    <a:pt x="266" y="123"/>
                    <a:pt x="267" y="123"/>
                  </a:cubicBezTo>
                  <a:cubicBezTo>
                    <a:pt x="269" y="122"/>
                    <a:pt x="270" y="120"/>
                    <a:pt x="270" y="118"/>
                  </a:cubicBezTo>
                  <a:cubicBezTo>
                    <a:pt x="274" y="78"/>
                    <a:pt x="274" y="78"/>
                    <a:pt x="274" y="78"/>
                  </a:cubicBezTo>
                  <a:cubicBezTo>
                    <a:pt x="274" y="77"/>
                    <a:pt x="275" y="77"/>
                    <a:pt x="275" y="77"/>
                  </a:cubicBezTo>
                  <a:cubicBezTo>
                    <a:pt x="275" y="77"/>
                    <a:pt x="276" y="77"/>
                    <a:pt x="276" y="78"/>
                  </a:cubicBezTo>
                  <a:cubicBezTo>
                    <a:pt x="295" y="116"/>
                    <a:pt x="295" y="116"/>
                    <a:pt x="295" y="116"/>
                  </a:cubicBezTo>
                  <a:cubicBezTo>
                    <a:pt x="313" y="78"/>
                    <a:pt x="313" y="78"/>
                    <a:pt x="313" y="78"/>
                  </a:cubicBezTo>
                  <a:cubicBezTo>
                    <a:pt x="313" y="77"/>
                    <a:pt x="313" y="77"/>
                    <a:pt x="313" y="77"/>
                  </a:cubicBezTo>
                  <a:cubicBezTo>
                    <a:pt x="314" y="77"/>
                    <a:pt x="314" y="77"/>
                    <a:pt x="314" y="78"/>
                  </a:cubicBezTo>
                  <a:lnTo>
                    <a:pt x="318" y="116"/>
                  </a:lnTo>
                  <a:close/>
                  <a:moveTo>
                    <a:pt x="340" y="109"/>
                  </a:moveTo>
                  <a:cubicBezTo>
                    <a:pt x="340" y="114"/>
                    <a:pt x="340" y="118"/>
                    <a:pt x="341" y="120"/>
                  </a:cubicBezTo>
                  <a:cubicBezTo>
                    <a:pt x="341" y="122"/>
                    <a:pt x="341" y="122"/>
                    <a:pt x="343" y="123"/>
                  </a:cubicBezTo>
                  <a:cubicBezTo>
                    <a:pt x="343" y="123"/>
                    <a:pt x="345" y="123"/>
                    <a:pt x="345" y="123"/>
                  </a:cubicBezTo>
                  <a:cubicBezTo>
                    <a:pt x="345" y="123"/>
                    <a:pt x="346" y="123"/>
                    <a:pt x="346" y="123"/>
                  </a:cubicBezTo>
                  <a:cubicBezTo>
                    <a:pt x="346" y="124"/>
                    <a:pt x="345" y="124"/>
                    <a:pt x="345" y="124"/>
                  </a:cubicBezTo>
                  <a:cubicBezTo>
                    <a:pt x="342" y="124"/>
                    <a:pt x="338" y="124"/>
                    <a:pt x="338" y="124"/>
                  </a:cubicBezTo>
                  <a:cubicBezTo>
                    <a:pt x="338" y="124"/>
                    <a:pt x="334" y="124"/>
                    <a:pt x="333" y="124"/>
                  </a:cubicBezTo>
                  <a:cubicBezTo>
                    <a:pt x="332" y="124"/>
                    <a:pt x="332" y="124"/>
                    <a:pt x="332" y="123"/>
                  </a:cubicBezTo>
                  <a:cubicBezTo>
                    <a:pt x="332" y="123"/>
                    <a:pt x="332" y="123"/>
                    <a:pt x="332" y="123"/>
                  </a:cubicBezTo>
                  <a:cubicBezTo>
                    <a:pt x="333" y="123"/>
                    <a:pt x="333" y="123"/>
                    <a:pt x="334" y="123"/>
                  </a:cubicBezTo>
                  <a:cubicBezTo>
                    <a:pt x="335" y="122"/>
                    <a:pt x="335" y="122"/>
                    <a:pt x="335" y="120"/>
                  </a:cubicBezTo>
                  <a:cubicBezTo>
                    <a:pt x="336" y="118"/>
                    <a:pt x="336" y="114"/>
                    <a:pt x="336" y="109"/>
                  </a:cubicBezTo>
                  <a:cubicBezTo>
                    <a:pt x="336" y="100"/>
                    <a:pt x="336" y="100"/>
                    <a:pt x="336" y="100"/>
                  </a:cubicBezTo>
                  <a:cubicBezTo>
                    <a:pt x="336" y="92"/>
                    <a:pt x="336" y="90"/>
                    <a:pt x="335" y="88"/>
                  </a:cubicBezTo>
                  <a:cubicBezTo>
                    <a:pt x="335" y="87"/>
                    <a:pt x="335" y="86"/>
                    <a:pt x="334" y="86"/>
                  </a:cubicBezTo>
                  <a:cubicBezTo>
                    <a:pt x="333" y="85"/>
                    <a:pt x="332" y="85"/>
                    <a:pt x="332" y="85"/>
                  </a:cubicBezTo>
                  <a:cubicBezTo>
                    <a:pt x="332" y="85"/>
                    <a:pt x="332" y="85"/>
                    <a:pt x="332" y="85"/>
                  </a:cubicBezTo>
                  <a:cubicBezTo>
                    <a:pt x="332" y="85"/>
                    <a:pt x="332" y="85"/>
                    <a:pt x="333" y="85"/>
                  </a:cubicBezTo>
                  <a:cubicBezTo>
                    <a:pt x="334" y="85"/>
                    <a:pt x="338" y="85"/>
                    <a:pt x="338" y="85"/>
                  </a:cubicBezTo>
                  <a:cubicBezTo>
                    <a:pt x="338" y="85"/>
                    <a:pt x="342" y="85"/>
                    <a:pt x="343" y="85"/>
                  </a:cubicBezTo>
                  <a:cubicBezTo>
                    <a:pt x="344" y="85"/>
                    <a:pt x="344" y="85"/>
                    <a:pt x="344" y="85"/>
                  </a:cubicBezTo>
                  <a:cubicBezTo>
                    <a:pt x="344" y="85"/>
                    <a:pt x="344" y="85"/>
                    <a:pt x="344" y="85"/>
                  </a:cubicBezTo>
                  <a:cubicBezTo>
                    <a:pt x="343" y="85"/>
                    <a:pt x="343" y="85"/>
                    <a:pt x="342" y="86"/>
                  </a:cubicBezTo>
                  <a:cubicBezTo>
                    <a:pt x="341" y="86"/>
                    <a:pt x="341" y="87"/>
                    <a:pt x="341" y="88"/>
                  </a:cubicBezTo>
                  <a:cubicBezTo>
                    <a:pt x="340" y="90"/>
                    <a:pt x="340" y="92"/>
                    <a:pt x="340" y="100"/>
                  </a:cubicBezTo>
                  <a:lnTo>
                    <a:pt x="340" y="109"/>
                  </a:lnTo>
                  <a:close/>
                  <a:moveTo>
                    <a:pt x="360" y="117"/>
                  </a:moveTo>
                  <a:cubicBezTo>
                    <a:pt x="361" y="121"/>
                    <a:pt x="361" y="122"/>
                    <a:pt x="363" y="123"/>
                  </a:cubicBezTo>
                  <a:cubicBezTo>
                    <a:pt x="364" y="123"/>
                    <a:pt x="365" y="123"/>
                    <a:pt x="365" y="123"/>
                  </a:cubicBezTo>
                  <a:cubicBezTo>
                    <a:pt x="365" y="123"/>
                    <a:pt x="366" y="123"/>
                    <a:pt x="366" y="123"/>
                  </a:cubicBezTo>
                  <a:cubicBezTo>
                    <a:pt x="366" y="124"/>
                    <a:pt x="365" y="124"/>
                    <a:pt x="365" y="124"/>
                  </a:cubicBezTo>
                  <a:cubicBezTo>
                    <a:pt x="362" y="124"/>
                    <a:pt x="359" y="124"/>
                    <a:pt x="359" y="124"/>
                  </a:cubicBezTo>
                  <a:cubicBezTo>
                    <a:pt x="359" y="124"/>
                    <a:pt x="356" y="124"/>
                    <a:pt x="354" y="124"/>
                  </a:cubicBezTo>
                  <a:cubicBezTo>
                    <a:pt x="353" y="124"/>
                    <a:pt x="353" y="124"/>
                    <a:pt x="353" y="123"/>
                  </a:cubicBezTo>
                  <a:cubicBezTo>
                    <a:pt x="353" y="123"/>
                    <a:pt x="353" y="123"/>
                    <a:pt x="353" y="123"/>
                  </a:cubicBezTo>
                  <a:cubicBezTo>
                    <a:pt x="354" y="123"/>
                    <a:pt x="355" y="123"/>
                    <a:pt x="356" y="123"/>
                  </a:cubicBezTo>
                  <a:cubicBezTo>
                    <a:pt x="357" y="122"/>
                    <a:pt x="357" y="121"/>
                    <a:pt x="357" y="116"/>
                  </a:cubicBezTo>
                  <a:cubicBezTo>
                    <a:pt x="357" y="86"/>
                    <a:pt x="357" y="86"/>
                    <a:pt x="357" y="86"/>
                  </a:cubicBezTo>
                  <a:cubicBezTo>
                    <a:pt x="357" y="84"/>
                    <a:pt x="357" y="84"/>
                    <a:pt x="358" y="84"/>
                  </a:cubicBezTo>
                  <a:cubicBezTo>
                    <a:pt x="358" y="84"/>
                    <a:pt x="359" y="85"/>
                    <a:pt x="360" y="85"/>
                  </a:cubicBezTo>
                  <a:cubicBezTo>
                    <a:pt x="361" y="86"/>
                    <a:pt x="369" y="95"/>
                    <a:pt x="377" y="103"/>
                  </a:cubicBezTo>
                  <a:cubicBezTo>
                    <a:pt x="382" y="109"/>
                    <a:pt x="388" y="115"/>
                    <a:pt x="390" y="117"/>
                  </a:cubicBezTo>
                  <a:cubicBezTo>
                    <a:pt x="389" y="90"/>
                    <a:pt x="389" y="90"/>
                    <a:pt x="389" y="90"/>
                  </a:cubicBezTo>
                  <a:cubicBezTo>
                    <a:pt x="389" y="87"/>
                    <a:pt x="389" y="86"/>
                    <a:pt x="387" y="86"/>
                  </a:cubicBezTo>
                  <a:cubicBezTo>
                    <a:pt x="386" y="85"/>
                    <a:pt x="385" y="85"/>
                    <a:pt x="384" y="85"/>
                  </a:cubicBezTo>
                  <a:cubicBezTo>
                    <a:pt x="384" y="85"/>
                    <a:pt x="384" y="85"/>
                    <a:pt x="384" y="85"/>
                  </a:cubicBezTo>
                  <a:cubicBezTo>
                    <a:pt x="384" y="85"/>
                    <a:pt x="384" y="85"/>
                    <a:pt x="385" y="85"/>
                  </a:cubicBezTo>
                  <a:cubicBezTo>
                    <a:pt x="387" y="85"/>
                    <a:pt x="390" y="85"/>
                    <a:pt x="391" y="85"/>
                  </a:cubicBezTo>
                  <a:cubicBezTo>
                    <a:pt x="391" y="85"/>
                    <a:pt x="393" y="85"/>
                    <a:pt x="395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5" y="85"/>
                    <a:pt x="395" y="85"/>
                    <a:pt x="394" y="86"/>
                  </a:cubicBezTo>
                  <a:cubicBezTo>
                    <a:pt x="393" y="86"/>
                    <a:pt x="392" y="87"/>
                    <a:pt x="392" y="90"/>
                  </a:cubicBezTo>
                  <a:cubicBezTo>
                    <a:pt x="392" y="120"/>
                    <a:pt x="392" y="120"/>
                    <a:pt x="392" y="120"/>
                  </a:cubicBezTo>
                  <a:cubicBezTo>
                    <a:pt x="392" y="124"/>
                    <a:pt x="392" y="124"/>
                    <a:pt x="392" y="124"/>
                  </a:cubicBezTo>
                  <a:cubicBezTo>
                    <a:pt x="391" y="124"/>
                    <a:pt x="391" y="124"/>
                    <a:pt x="388" y="121"/>
                  </a:cubicBezTo>
                  <a:cubicBezTo>
                    <a:pt x="387" y="121"/>
                    <a:pt x="379" y="113"/>
                    <a:pt x="374" y="107"/>
                  </a:cubicBezTo>
                  <a:cubicBezTo>
                    <a:pt x="368" y="100"/>
                    <a:pt x="361" y="94"/>
                    <a:pt x="360" y="92"/>
                  </a:cubicBezTo>
                  <a:lnTo>
                    <a:pt x="360" y="117"/>
                  </a:lnTo>
                  <a:close/>
                  <a:moveTo>
                    <a:pt x="413" y="109"/>
                  </a:moveTo>
                  <a:cubicBezTo>
                    <a:pt x="413" y="114"/>
                    <a:pt x="413" y="118"/>
                    <a:pt x="413" y="120"/>
                  </a:cubicBezTo>
                  <a:cubicBezTo>
                    <a:pt x="413" y="122"/>
                    <a:pt x="413" y="122"/>
                    <a:pt x="415" y="123"/>
                  </a:cubicBezTo>
                  <a:cubicBezTo>
                    <a:pt x="416" y="123"/>
                    <a:pt x="417" y="123"/>
                    <a:pt x="418" y="123"/>
                  </a:cubicBezTo>
                  <a:cubicBezTo>
                    <a:pt x="418" y="123"/>
                    <a:pt x="418" y="123"/>
                    <a:pt x="418" y="123"/>
                  </a:cubicBezTo>
                  <a:cubicBezTo>
                    <a:pt x="418" y="124"/>
                    <a:pt x="418" y="124"/>
                    <a:pt x="417" y="124"/>
                  </a:cubicBezTo>
                  <a:cubicBezTo>
                    <a:pt x="414" y="124"/>
                    <a:pt x="411" y="124"/>
                    <a:pt x="410" y="124"/>
                  </a:cubicBezTo>
                  <a:cubicBezTo>
                    <a:pt x="410" y="124"/>
                    <a:pt x="407" y="124"/>
                    <a:pt x="405" y="124"/>
                  </a:cubicBezTo>
                  <a:cubicBezTo>
                    <a:pt x="404" y="124"/>
                    <a:pt x="404" y="124"/>
                    <a:pt x="404" y="123"/>
                  </a:cubicBezTo>
                  <a:cubicBezTo>
                    <a:pt x="404" y="123"/>
                    <a:pt x="404" y="123"/>
                    <a:pt x="405" y="123"/>
                  </a:cubicBezTo>
                  <a:cubicBezTo>
                    <a:pt x="405" y="123"/>
                    <a:pt x="406" y="123"/>
                    <a:pt x="406" y="123"/>
                  </a:cubicBezTo>
                  <a:cubicBezTo>
                    <a:pt x="407" y="122"/>
                    <a:pt x="407" y="122"/>
                    <a:pt x="408" y="120"/>
                  </a:cubicBezTo>
                  <a:cubicBezTo>
                    <a:pt x="408" y="118"/>
                    <a:pt x="408" y="114"/>
                    <a:pt x="408" y="109"/>
                  </a:cubicBezTo>
                  <a:cubicBezTo>
                    <a:pt x="408" y="100"/>
                    <a:pt x="408" y="100"/>
                    <a:pt x="408" y="100"/>
                  </a:cubicBezTo>
                  <a:cubicBezTo>
                    <a:pt x="408" y="92"/>
                    <a:pt x="408" y="90"/>
                    <a:pt x="408" y="88"/>
                  </a:cubicBezTo>
                  <a:cubicBezTo>
                    <a:pt x="408" y="87"/>
                    <a:pt x="407" y="86"/>
                    <a:pt x="406" y="86"/>
                  </a:cubicBezTo>
                  <a:cubicBezTo>
                    <a:pt x="406" y="85"/>
                    <a:pt x="405" y="85"/>
                    <a:pt x="404" y="85"/>
                  </a:cubicBezTo>
                  <a:cubicBezTo>
                    <a:pt x="404" y="85"/>
                    <a:pt x="404" y="85"/>
                    <a:pt x="404" y="85"/>
                  </a:cubicBezTo>
                  <a:cubicBezTo>
                    <a:pt x="404" y="85"/>
                    <a:pt x="404" y="85"/>
                    <a:pt x="405" y="85"/>
                  </a:cubicBezTo>
                  <a:cubicBezTo>
                    <a:pt x="407" y="85"/>
                    <a:pt x="410" y="85"/>
                    <a:pt x="410" y="85"/>
                  </a:cubicBezTo>
                  <a:cubicBezTo>
                    <a:pt x="411" y="85"/>
                    <a:pt x="414" y="85"/>
                    <a:pt x="416" y="85"/>
                  </a:cubicBezTo>
                  <a:cubicBezTo>
                    <a:pt x="416" y="85"/>
                    <a:pt x="417" y="85"/>
                    <a:pt x="417" y="85"/>
                  </a:cubicBezTo>
                  <a:cubicBezTo>
                    <a:pt x="417" y="85"/>
                    <a:pt x="416" y="85"/>
                    <a:pt x="416" y="85"/>
                  </a:cubicBezTo>
                  <a:cubicBezTo>
                    <a:pt x="416" y="85"/>
                    <a:pt x="415" y="85"/>
                    <a:pt x="415" y="86"/>
                  </a:cubicBezTo>
                  <a:cubicBezTo>
                    <a:pt x="413" y="86"/>
                    <a:pt x="413" y="87"/>
                    <a:pt x="413" y="88"/>
                  </a:cubicBezTo>
                  <a:cubicBezTo>
                    <a:pt x="413" y="90"/>
                    <a:pt x="413" y="92"/>
                    <a:pt x="413" y="100"/>
                  </a:cubicBezTo>
                  <a:lnTo>
                    <a:pt x="413" y="109"/>
                  </a:lnTo>
                  <a:close/>
                  <a:moveTo>
                    <a:pt x="427" y="123"/>
                  </a:moveTo>
                  <a:cubicBezTo>
                    <a:pt x="426" y="123"/>
                    <a:pt x="426" y="123"/>
                    <a:pt x="426" y="121"/>
                  </a:cubicBezTo>
                  <a:cubicBezTo>
                    <a:pt x="426" y="119"/>
                    <a:pt x="427" y="117"/>
                    <a:pt x="427" y="116"/>
                  </a:cubicBezTo>
                  <a:cubicBezTo>
                    <a:pt x="427" y="115"/>
                    <a:pt x="427" y="115"/>
                    <a:pt x="427" y="115"/>
                  </a:cubicBezTo>
                  <a:cubicBezTo>
                    <a:pt x="427" y="115"/>
                    <a:pt x="428" y="115"/>
                    <a:pt x="428" y="115"/>
                  </a:cubicBezTo>
                  <a:cubicBezTo>
                    <a:pt x="428" y="116"/>
                    <a:pt x="428" y="117"/>
                    <a:pt x="428" y="117"/>
                  </a:cubicBezTo>
                  <a:cubicBezTo>
                    <a:pt x="429" y="121"/>
                    <a:pt x="433" y="122"/>
                    <a:pt x="436" y="122"/>
                  </a:cubicBezTo>
                  <a:cubicBezTo>
                    <a:pt x="442" y="122"/>
                    <a:pt x="444" y="119"/>
                    <a:pt x="444" y="116"/>
                  </a:cubicBezTo>
                  <a:cubicBezTo>
                    <a:pt x="444" y="112"/>
                    <a:pt x="442" y="110"/>
                    <a:pt x="438" y="106"/>
                  </a:cubicBezTo>
                  <a:cubicBezTo>
                    <a:pt x="435" y="105"/>
                    <a:pt x="435" y="105"/>
                    <a:pt x="435" y="105"/>
                  </a:cubicBezTo>
                  <a:cubicBezTo>
                    <a:pt x="429" y="100"/>
                    <a:pt x="427" y="97"/>
                    <a:pt x="427" y="94"/>
                  </a:cubicBezTo>
                  <a:cubicBezTo>
                    <a:pt x="427" y="87"/>
                    <a:pt x="432" y="84"/>
                    <a:pt x="439" y="84"/>
                  </a:cubicBezTo>
                  <a:cubicBezTo>
                    <a:pt x="442" y="84"/>
                    <a:pt x="444" y="84"/>
                    <a:pt x="445" y="84"/>
                  </a:cubicBezTo>
                  <a:cubicBezTo>
                    <a:pt x="446" y="85"/>
                    <a:pt x="446" y="85"/>
                    <a:pt x="447" y="85"/>
                  </a:cubicBezTo>
                  <a:cubicBezTo>
                    <a:pt x="447" y="85"/>
                    <a:pt x="447" y="85"/>
                    <a:pt x="447" y="85"/>
                  </a:cubicBezTo>
                  <a:cubicBezTo>
                    <a:pt x="447" y="85"/>
                    <a:pt x="447" y="87"/>
                    <a:pt x="447" y="90"/>
                  </a:cubicBezTo>
                  <a:cubicBezTo>
                    <a:pt x="447" y="91"/>
                    <a:pt x="447" y="92"/>
                    <a:pt x="447" y="92"/>
                  </a:cubicBezTo>
                  <a:cubicBezTo>
                    <a:pt x="446" y="92"/>
                    <a:pt x="446" y="91"/>
                    <a:pt x="446" y="91"/>
                  </a:cubicBezTo>
                  <a:cubicBezTo>
                    <a:pt x="446" y="90"/>
                    <a:pt x="446" y="89"/>
                    <a:pt x="445" y="88"/>
                  </a:cubicBezTo>
                  <a:cubicBezTo>
                    <a:pt x="445" y="88"/>
                    <a:pt x="443" y="86"/>
                    <a:pt x="438" y="86"/>
                  </a:cubicBezTo>
                  <a:cubicBezTo>
                    <a:pt x="435" y="86"/>
                    <a:pt x="431" y="88"/>
                    <a:pt x="431" y="91"/>
                  </a:cubicBezTo>
                  <a:cubicBezTo>
                    <a:pt x="431" y="95"/>
                    <a:pt x="433" y="97"/>
                    <a:pt x="438" y="100"/>
                  </a:cubicBezTo>
                  <a:cubicBezTo>
                    <a:pt x="440" y="101"/>
                    <a:pt x="440" y="101"/>
                    <a:pt x="440" y="101"/>
                  </a:cubicBezTo>
                  <a:cubicBezTo>
                    <a:pt x="446" y="106"/>
                    <a:pt x="449" y="109"/>
                    <a:pt x="449" y="114"/>
                  </a:cubicBezTo>
                  <a:cubicBezTo>
                    <a:pt x="449" y="117"/>
                    <a:pt x="447" y="120"/>
                    <a:pt x="444" y="123"/>
                  </a:cubicBezTo>
                  <a:cubicBezTo>
                    <a:pt x="441" y="124"/>
                    <a:pt x="438" y="125"/>
                    <a:pt x="435" y="125"/>
                  </a:cubicBezTo>
                  <a:cubicBezTo>
                    <a:pt x="433" y="125"/>
                    <a:pt x="429" y="124"/>
                    <a:pt x="427" y="123"/>
                  </a:cubicBezTo>
                  <a:close/>
                  <a:moveTo>
                    <a:pt x="479" y="121"/>
                  </a:moveTo>
                  <a:cubicBezTo>
                    <a:pt x="485" y="121"/>
                    <a:pt x="486" y="120"/>
                    <a:pt x="488" y="119"/>
                  </a:cubicBezTo>
                  <a:cubicBezTo>
                    <a:pt x="488" y="118"/>
                    <a:pt x="488" y="117"/>
                    <a:pt x="489" y="116"/>
                  </a:cubicBezTo>
                  <a:cubicBezTo>
                    <a:pt x="489" y="116"/>
                    <a:pt x="489" y="115"/>
                    <a:pt x="489" y="115"/>
                  </a:cubicBezTo>
                  <a:cubicBezTo>
                    <a:pt x="490" y="115"/>
                    <a:pt x="490" y="116"/>
                    <a:pt x="490" y="117"/>
                  </a:cubicBezTo>
                  <a:cubicBezTo>
                    <a:pt x="490" y="118"/>
                    <a:pt x="489" y="121"/>
                    <a:pt x="489" y="123"/>
                  </a:cubicBezTo>
                  <a:cubicBezTo>
                    <a:pt x="488" y="124"/>
                    <a:pt x="488" y="124"/>
                    <a:pt x="487" y="124"/>
                  </a:cubicBezTo>
                  <a:cubicBezTo>
                    <a:pt x="478" y="124"/>
                    <a:pt x="469" y="124"/>
                    <a:pt x="459" y="124"/>
                  </a:cubicBezTo>
                  <a:cubicBezTo>
                    <a:pt x="459" y="124"/>
                    <a:pt x="458" y="124"/>
                    <a:pt x="458" y="123"/>
                  </a:cubicBezTo>
                  <a:cubicBezTo>
                    <a:pt x="458" y="123"/>
                    <a:pt x="459" y="123"/>
                    <a:pt x="459" y="122"/>
                  </a:cubicBezTo>
                  <a:cubicBezTo>
                    <a:pt x="467" y="110"/>
                    <a:pt x="475" y="98"/>
                    <a:pt x="483" y="87"/>
                  </a:cubicBezTo>
                  <a:cubicBezTo>
                    <a:pt x="471" y="87"/>
                    <a:pt x="471" y="87"/>
                    <a:pt x="471" y="87"/>
                  </a:cubicBezTo>
                  <a:cubicBezTo>
                    <a:pt x="469" y="87"/>
                    <a:pt x="465" y="87"/>
                    <a:pt x="464" y="88"/>
                  </a:cubicBezTo>
                  <a:cubicBezTo>
                    <a:pt x="462" y="89"/>
                    <a:pt x="461" y="91"/>
                    <a:pt x="461" y="92"/>
                  </a:cubicBezTo>
                  <a:cubicBezTo>
                    <a:pt x="460" y="93"/>
                    <a:pt x="460" y="93"/>
                    <a:pt x="460" y="93"/>
                  </a:cubicBezTo>
                  <a:cubicBezTo>
                    <a:pt x="460" y="93"/>
                    <a:pt x="460" y="92"/>
                    <a:pt x="460" y="92"/>
                  </a:cubicBezTo>
                  <a:cubicBezTo>
                    <a:pt x="460" y="91"/>
                    <a:pt x="460" y="87"/>
                    <a:pt x="461" y="85"/>
                  </a:cubicBezTo>
                  <a:cubicBezTo>
                    <a:pt x="461" y="84"/>
                    <a:pt x="461" y="84"/>
                    <a:pt x="461" y="84"/>
                  </a:cubicBezTo>
                  <a:cubicBezTo>
                    <a:pt x="462" y="84"/>
                    <a:pt x="462" y="84"/>
                    <a:pt x="463" y="85"/>
                  </a:cubicBezTo>
                  <a:cubicBezTo>
                    <a:pt x="469" y="85"/>
                    <a:pt x="471" y="85"/>
                    <a:pt x="473" y="85"/>
                  </a:cubicBezTo>
                  <a:cubicBezTo>
                    <a:pt x="488" y="85"/>
                    <a:pt x="488" y="85"/>
                    <a:pt x="488" y="85"/>
                  </a:cubicBezTo>
                  <a:cubicBezTo>
                    <a:pt x="489" y="85"/>
                    <a:pt x="489" y="85"/>
                    <a:pt x="489" y="85"/>
                  </a:cubicBezTo>
                  <a:cubicBezTo>
                    <a:pt x="489" y="85"/>
                    <a:pt x="489" y="86"/>
                    <a:pt x="489" y="86"/>
                  </a:cubicBezTo>
                  <a:cubicBezTo>
                    <a:pt x="481" y="98"/>
                    <a:pt x="473" y="110"/>
                    <a:pt x="465" y="121"/>
                  </a:cubicBezTo>
                  <a:lnTo>
                    <a:pt x="479" y="121"/>
                  </a:lnTo>
                  <a:close/>
                  <a:moveTo>
                    <a:pt x="513" y="109"/>
                  </a:moveTo>
                  <a:cubicBezTo>
                    <a:pt x="513" y="114"/>
                    <a:pt x="513" y="118"/>
                    <a:pt x="513" y="120"/>
                  </a:cubicBezTo>
                  <a:cubicBezTo>
                    <a:pt x="513" y="122"/>
                    <a:pt x="513" y="122"/>
                    <a:pt x="515" y="123"/>
                  </a:cubicBezTo>
                  <a:cubicBezTo>
                    <a:pt x="516" y="123"/>
                    <a:pt x="517" y="123"/>
                    <a:pt x="518" y="123"/>
                  </a:cubicBezTo>
                  <a:cubicBezTo>
                    <a:pt x="518" y="123"/>
                    <a:pt x="518" y="123"/>
                    <a:pt x="518" y="123"/>
                  </a:cubicBezTo>
                  <a:cubicBezTo>
                    <a:pt x="518" y="124"/>
                    <a:pt x="518" y="124"/>
                    <a:pt x="517" y="124"/>
                  </a:cubicBezTo>
                  <a:cubicBezTo>
                    <a:pt x="514" y="124"/>
                    <a:pt x="511" y="124"/>
                    <a:pt x="510" y="124"/>
                  </a:cubicBezTo>
                  <a:cubicBezTo>
                    <a:pt x="510" y="124"/>
                    <a:pt x="506" y="124"/>
                    <a:pt x="505" y="124"/>
                  </a:cubicBezTo>
                  <a:cubicBezTo>
                    <a:pt x="504" y="124"/>
                    <a:pt x="504" y="124"/>
                    <a:pt x="504" y="123"/>
                  </a:cubicBezTo>
                  <a:cubicBezTo>
                    <a:pt x="504" y="123"/>
                    <a:pt x="504" y="123"/>
                    <a:pt x="504" y="123"/>
                  </a:cubicBezTo>
                  <a:cubicBezTo>
                    <a:pt x="505" y="123"/>
                    <a:pt x="506" y="123"/>
                    <a:pt x="506" y="123"/>
                  </a:cubicBezTo>
                  <a:cubicBezTo>
                    <a:pt x="507" y="123"/>
                    <a:pt x="507" y="122"/>
                    <a:pt x="508" y="120"/>
                  </a:cubicBezTo>
                  <a:cubicBezTo>
                    <a:pt x="508" y="118"/>
                    <a:pt x="508" y="114"/>
                    <a:pt x="508" y="109"/>
                  </a:cubicBezTo>
                  <a:cubicBezTo>
                    <a:pt x="508" y="87"/>
                    <a:pt x="508" y="87"/>
                    <a:pt x="508" y="87"/>
                  </a:cubicBezTo>
                  <a:cubicBezTo>
                    <a:pt x="500" y="87"/>
                    <a:pt x="500" y="87"/>
                    <a:pt x="500" y="87"/>
                  </a:cubicBezTo>
                  <a:cubicBezTo>
                    <a:pt x="497" y="87"/>
                    <a:pt x="495" y="87"/>
                    <a:pt x="495" y="89"/>
                  </a:cubicBezTo>
                  <a:cubicBezTo>
                    <a:pt x="494" y="90"/>
                    <a:pt x="494" y="90"/>
                    <a:pt x="494" y="90"/>
                  </a:cubicBezTo>
                  <a:cubicBezTo>
                    <a:pt x="494" y="91"/>
                    <a:pt x="494" y="91"/>
                    <a:pt x="493" y="91"/>
                  </a:cubicBezTo>
                  <a:cubicBezTo>
                    <a:pt x="493" y="91"/>
                    <a:pt x="493" y="91"/>
                    <a:pt x="493" y="90"/>
                  </a:cubicBezTo>
                  <a:cubicBezTo>
                    <a:pt x="493" y="90"/>
                    <a:pt x="494" y="85"/>
                    <a:pt x="494" y="85"/>
                  </a:cubicBezTo>
                  <a:cubicBezTo>
                    <a:pt x="494" y="84"/>
                    <a:pt x="494" y="84"/>
                    <a:pt x="495" y="84"/>
                  </a:cubicBezTo>
                  <a:cubicBezTo>
                    <a:pt x="495" y="84"/>
                    <a:pt x="496" y="84"/>
                    <a:pt x="497" y="84"/>
                  </a:cubicBezTo>
                  <a:cubicBezTo>
                    <a:pt x="499" y="85"/>
                    <a:pt x="501" y="85"/>
                    <a:pt x="501" y="85"/>
                  </a:cubicBezTo>
                  <a:cubicBezTo>
                    <a:pt x="522" y="85"/>
                    <a:pt x="522" y="85"/>
                    <a:pt x="522" y="85"/>
                  </a:cubicBezTo>
                  <a:cubicBezTo>
                    <a:pt x="523" y="85"/>
                    <a:pt x="525" y="85"/>
                    <a:pt x="525" y="84"/>
                  </a:cubicBezTo>
                  <a:cubicBezTo>
                    <a:pt x="526" y="84"/>
                    <a:pt x="527" y="84"/>
                    <a:pt x="527" y="84"/>
                  </a:cubicBezTo>
                  <a:cubicBezTo>
                    <a:pt x="527" y="84"/>
                    <a:pt x="527" y="84"/>
                    <a:pt x="527" y="85"/>
                  </a:cubicBezTo>
                  <a:cubicBezTo>
                    <a:pt x="527" y="86"/>
                    <a:pt x="527" y="90"/>
                    <a:pt x="527" y="91"/>
                  </a:cubicBezTo>
                  <a:cubicBezTo>
                    <a:pt x="527" y="91"/>
                    <a:pt x="527" y="91"/>
                    <a:pt x="526" y="91"/>
                  </a:cubicBezTo>
                  <a:cubicBezTo>
                    <a:pt x="526" y="91"/>
                    <a:pt x="526" y="91"/>
                    <a:pt x="526" y="90"/>
                  </a:cubicBezTo>
                  <a:cubicBezTo>
                    <a:pt x="526" y="90"/>
                    <a:pt x="526" y="90"/>
                    <a:pt x="526" y="90"/>
                  </a:cubicBezTo>
                  <a:cubicBezTo>
                    <a:pt x="526" y="88"/>
                    <a:pt x="525" y="87"/>
                    <a:pt x="519" y="87"/>
                  </a:cubicBezTo>
                  <a:cubicBezTo>
                    <a:pt x="513" y="87"/>
                    <a:pt x="513" y="87"/>
                    <a:pt x="513" y="87"/>
                  </a:cubicBezTo>
                  <a:lnTo>
                    <a:pt x="513" y="109"/>
                  </a:lnTo>
                  <a:close/>
                  <a:moveTo>
                    <a:pt x="538" y="100"/>
                  </a:moveTo>
                  <a:cubicBezTo>
                    <a:pt x="538" y="92"/>
                    <a:pt x="538" y="90"/>
                    <a:pt x="538" y="88"/>
                  </a:cubicBezTo>
                  <a:cubicBezTo>
                    <a:pt x="538" y="87"/>
                    <a:pt x="538" y="86"/>
                    <a:pt x="536" y="86"/>
                  </a:cubicBezTo>
                  <a:cubicBezTo>
                    <a:pt x="536" y="85"/>
                    <a:pt x="535" y="85"/>
                    <a:pt x="534" y="85"/>
                  </a:cubicBezTo>
                  <a:cubicBezTo>
                    <a:pt x="534" y="85"/>
                    <a:pt x="534" y="85"/>
                    <a:pt x="534" y="85"/>
                  </a:cubicBezTo>
                  <a:cubicBezTo>
                    <a:pt x="534" y="85"/>
                    <a:pt x="534" y="85"/>
                    <a:pt x="535" y="85"/>
                  </a:cubicBezTo>
                  <a:cubicBezTo>
                    <a:pt x="537" y="85"/>
                    <a:pt x="541" y="85"/>
                    <a:pt x="541" y="85"/>
                  </a:cubicBezTo>
                  <a:cubicBezTo>
                    <a:pt x="541" y="85"/>
                    <a:pt x="552" y="85"/>
                    <a:pt x="554" y="85"/>
                  </a:cubicBezTo>
                  <a:cubicBezTo>
                    <a:pt x="555" y="85"/>
                    <a:pt x="556" y="84"/>
                    <a:pt x="556" y="84"/>
                  </a:cubicBezTo>
                  <a:cubicBezTo>
                    <a:pt x="556" y="84"/>
                    <a:pt x="557" y="84"/>
                    <a:pt x="557" y="84"/>
                  </a:cubicBezTo>
                  <a:cubicBezTo>
                    <a:pt x="557" y="84"/>
                    <a:pt x="557" y="84"/>
                    <a:pt x="557" y="85"/>
                  </a:cubicBezTo>
                  <a:cubicBezTo>
                    <a:pt x="557" y="85"/>
                    <a:pt x="557" y="86"/>
                    <a:pt x="557" y="87"/>
                  </a:cubicBezTo>
                  <a:cubicBezTo>
                    <a:pt x="557" y="88"/>
                    <a:pt x="556" y="90"/>
                    <a:pt x="556" y="90"/>
                  </a:cubicBezTo>
                  <a:cubicBezTo>
                    <a:pt x="556" y="91"/>
                    <a:pt x="556" y="91"/>
                    <a:pt x="556" y="91"/>
                  </a:cubicBezTo>
                  <a:cubicBezTo>
                    <a:pt x="556" y="91"/>
                    <a:pt x="555" y="91"/>
                    <a:pt x="555" y="90"/>
                  </a:cubicBezTo>
                  <a:cubicBezTo>
                    <a:pt x="555" y="90"/>
                    <a:pt x="555" y="89"/>
                    <a:pt x="555" y="89"/>
                  </a:cubicBezTo>
                  <a:cubicBezTo>
                    <a:pt x="555" y="88"/>
                    <a:pt x="554" y="87"/>
                    <a:pt x="551" y="87"/>
                  </a:cubicBezTo>
                  <a:cubicBezTo>
                    <a:pt x="550" y="87"/>
                    <a:pt x="544" y="87"/>
                    <a:pt x="544" y="87"/>
                  </a:cubicBezTo>
                  <a:cubicBezTo>
                    <a:pt x="543" y="87"/>
                    <a:pt x="543" y="87"/>
                    <a:pt x="543" y="87"/>
                  </a:cubicBezTo>
                  <a:cubicBezTo>
                    <a:pt x="543" y="101"/>
                    <a:pt x="543" y="101"/>
                    <a:pt x="543" y="101"/>
                  </a:cubicBezTo>
                  <a:cubicBezTo>
                    <a:pt x="543" y="102"/>
                    <a:pt x="543" y="102"/>
                    <a:pt x="544" y="102"/>
                  </a:cubicBezTo>
                  <a:cubicBezTo>
                    <a:pt x="544" y="102"/>
                    <a:pt x="551" y="102"/>
                    <a:pt x="553" y="102"/>
                  </a:cubicBezTo>
                  <a:cubicBezTo>
                    <a:pt x="554" y="102"/>
                    <a:pt x="555" y="102"/>
                    <a:pt x="555" y="101"/>
                  </a:cubicBezTo>
                  <a:cubicBezTo>
                    <a:pt x="556" y="101"/>
                    <a:pt x="556" y="100"/>
                    <a:pt x="556" y="100"/>
                  </a:cubicBezTo>
                  <a:cubicBezTo>
                    <a:pt x="556" y="100"/>
                    <a:pt x="556" y="101"/>
                    <a:pt x="556" y="101"/>
                  </a:cubicBezTo>
                  <a:cubicBezTo>
                    <a:pt x="556" y="101"/>
                    <a:pt x="556" y="102"/>
                    <a:pt x="556" y="104"/>
                  </a:cubicBezTo>
                  <a:cubicBezTo>
                    <a:pt x="556" y="105"/>
                    <a:pt x="556" y="107"/>
                    <a:pt x="556" y="107"/>
                  </a:cubicBezTo>
                  <a:cubicBezTo>
                    <a:pt x="556" y="108"/>
                    <a:pt x="555" y="108"/>
                    <a:pt x="555" y="108"/>
                  </a:cubicBezTo>
                  <a:cubicBezTo>
                    <a:pt x="555" y="108"/>
                    <a:pt x="555" y="108"/>
                    <a:pt x="555" y="108"/>
                  </a:cubicBezTo>
                  <a:cubicBezTo>
                    <a:pt x="555" y="107"/>
                    <a:pt x="555" y="107"/>
                    <a:pt x="554" y="106"/>
                  </a:cubicBezTo>
                  <a:cubicBezTo>
                    <a:pt x="554" y="105"/>
                    <a:pt x="554" y="105"/>
                    <a:pt x="552" y="104"/>
                  </a:cubicBezTo>
                  <a:cubicBezTo>
                    <a:pt x="550" y="104"/>
                    <a:pt x="545" y="104"/>
                    <a:pt x="544" y="104"/>
                  </a:cubicBezTo>
                  <a:cubicBezTo>
                    <a:pt x="543" y="104"/>
                    <a:pt x="543" y="104"/>
                    <a:pt x="543" y="104"/>
                  </a:cubicBezTo>
                  <a:cubicBezTo>
                    <a:pt x="543" y="109"/>
                    <a:pt x="543" y="109"/>
                    <a:pt x="543" y="109"/>
                  </a:cubicBezTo>
                  <a:cubicBezTo>
                    <a:pt x="543" y="111"/>
                    <a:pt x="543" y="117"/>
                    <a:pt x="543" y="118"/>
                  </a:cubicBezTo>
                  <a:cubicBezTo>
                    <a:pt x="543" y="121"/>
                    <a:pt x="544" y="122"/>
                    <a:pt x="550" y="122"/>
                  </a:cubicBezTo>
                  <a:cubicBezTo>
                    <a:pt x="551" y="122"/>
                    <a:pt x="554" y="122"/>
                    <a:pt x="555" y="121"/>
                  </a:cubicBezTo>
                  <a:cubicBezTo>
                    <a:pt x="556" y="121"/>
                    <a:pt x="557" y="120"/>
                    <a:pt x="557" y="118"/>
                  </a:cubicBezTo>
                  <a:cubicBezTo>
                    <a:pt x="558" y="117"/>
                    <a:pt x="558" y="117"/>
                    <a:pt x="558" y="117"/>
                  </a:cubicBezTo>
                  <a:cubicBezTo>
                    <a:pt x="558" y="117"/>
                    <a:pt x="558" y="117"/>
                    <a:pt x="558" y="118"/>
                  </a:cubicBezTo>
                  <a:cubicBezTo>
                    <a:pt x="558" y="118"/>
                    <a:pt x="558" y="122"/>
                    <a:pt x="558" y="123"/>
                  </a:cubicBezTo>
                  <a:cubicBezTo>
                    <a:pt x="557" y="124"/>
                    <a:pt x="557" y="124"/>
                    <a:pt x="555" y="124"/>
                  </a:cubicBezTo>
                  <a:cubicBezTo>
                    <a:pt x="551" y="124"/>
                    <a:pt x="547" y="124"/>
                    <a:pt x="545" y="124"/>
                  </a:cubicBezTo>
                  <a:cubicBezTo>
                    <a:pt x="543" y="124"/>
                    <a:pt x="542" y="124"/>
                    <a:pt x="541" y="124"/>
                  </a:cubicBezTo>
                  <a:cubicBezTo>
                    <a:pt x="541" y="124"/>
                    <a:pt x="540" y="124"/>
                    <a:pt x="539" y="124"/>
                  </a:cubicBezTo>
                  <a:cubicBezTo>
                    <a:pt x="537" y="124"/>
                    <a:pt x="536" y="124"/>
                    <a:pt x="535" y="124"/>
                  </a:cubicBezTo>
                  <a:cubicBezTo>
                    <a:pt x="535" y="124"/>
                    <a:pt x="535" y="124"/>
                    <a:pt x="535" y="123"/>
                  </a:cubicBezTo>
                  <a:cubicBezTo>
                    <a:pt x="535" y="123"/>
                    <a:pt x="535" y="123"/>
                    <a:pt x="535" y="123"/>
                  </a:cubicBezTo>
                  <a:cubicBezTo>
                    <a:pt x="535" y="123"/>
                    <a:pt x="536" y="123"/>
                    <a:pt x="537" y="123"/>
                  </a:cubicBezTo>
                  <a:cubicBezTo>
                    <a:pt x="538" y="123"/>
                    <a:pt x="538" y="122"/>
                    <a:pt x="538" y="120"/>
                  </a:cubicBezTo>
                  <a:cubicBezTo>
                    <a:pt x="538" y="118"/>
                    <a:pt x="538" y="114"/>
                    <a:pt x="538" y="109"/>
                  </a:cubicBezTo>
                  <a:lnTo>
                    <a:pt x="538" y="100"/>
                  </a:lnTo>
                  <a:close/>
                  <a:moveTo>
                    <a:pt x="555" y="76"/>
                  </a:moveTo>
                  <a:cubicBezTo>
                    <a:pt x="555" y="77"/>
                    <a:pt x="555" y="77"/>
                    <a:pt x="555" y="77"/>
                  </a:cubicBezTo>
                  <a:cubicBezTo>
                    <a:pt x="555" y="77"/>
                    <a:pt x="554" y="77"/>
                    <a:pt x="553" y="77"/>
                  </a:cubicBezTo>
                  <a:cubicBezTo>
                    <a:pt x="550" y="77"/>
                    <a:pt x="546" y="79"/>
                    <a:pt x="544" y="80"/>
                  </a:cubicBezTo>
                  <a:cubicBezTo>
                    <a:pt x="543" y="80"/>
                    <a:pt x="543" y="80"/>
                    <a:pt x="543" y="80"/>
                  </a:cubicBezTo>
                  <a:cubicBezTo>
                    <a:pt x="543" y="80"/>
                    <a:pt x="542" y="80"/>
                    <a:pt x="542" y="80"/>
                  </a:cubicBezTo>
                  <a:cubicBezTo>
                    <a:pt x="542" y="79"/>
                    <a:pt x="543" y="79"/>
                    <a:pt x="543" y="79"/>
                  </a:cubicBezTo>
                  <a:cubicBezTo>
                    <a:pt x="545" y="78"/>
                    <a:pt x="551" y="74"/>
                    <a:pt x="551" y="74"/>
                  </a:cubicBezTo>
                  <a:cubicBezTo>
                    <a:pt x="552" y="73"/>
                    <a:pt x="553" y="73"/>
                    <a:pt x="553" y="73"/>
                  </a:cubicBezTo>
                  <a:cubicBezTo>
                    <a:pt x="553" y="73"/>
                    <a:pt x="553" y="73"/>
                    <a:pt x="553" y="74"/>
                  </a:cubicBezTo>
                  <a:cubicBezTo>
                    <a:pt x="554" y="74"/>
                    <a:pt x="554" y="75"/>
                    <a:pt x="555" y="76"/>
                  </a:cubicBezTo>
                  <a:close/>
                  <a:moveTo>
                    <a:pt x="572" y="100"/>
                  </a:moveTo>
                  <a:cubicBezTo>
                    <a:pt x="572" y="92"/>
                    <a:pt x="572" y="90"/>
                    <a:pt x="572" y="88"/>
                  </a:cubicBezTo>
                  <a:cubicBezTo>
                    <a:pt x="572" y="87"/>
                    <a:pt x="571" y="86"/>
                    <a:pt x="570" y="86"/>
                  </a:cubicBezTo>
                  <a:cubicBezTo>
                    <a:pt x="569" y="85"/>
                    <a:pt x="568" y="85"/>
                    <a:pt x="568" y="85"/>
                  </a:cubicBezTo>
                  <a:cubicBezTo>
                    <a:pt x="568" y="85"/>
                    <a:pt x="567" y="85"/>
                    <a:pt x="567" y="85"/>
                  </a:cubicBezTo>
                  <a:cubicBezTo>
                    <a:pt x="567" y="85"/>
                    <a:pt x="568" y="85"/>
                    <a:pt x="568" y="85"/>
                  </a:cubicBezTo>
                  <a:cubicBezTo>
                    <a:pt x="571" y="85"/>
                    <a:pt x="574" y="85"/>
                    <a:pt x="575" y="85"/>
                  </a:cubicBezTo>
                  <a:cubicBezTo>
                    <a:pt x="575" y="85"/>
                    <a:pt x="580" y="85"/>
                    <a:pt x="581" y="85"/>
                  </a:cubicBezTo>
                  <a:cubicBezTo>
                    <a:pt x="585" y="85"/>
                    <a:pt x="589" y="85"/>
                    <a:pt x="591" y="87"/>
                  </a:cubicBezTo>
                  <a:cubicBezTo>
                    <a:pt x="593" y="88"/>
                    <a:pt x="595" y="90"/>
                    <a:pt x="595" y="94"/>
                  </a:cubicBezTo>
                  <a:cubicBezTo>
                    <a:pt x="595" y="98"/>
                    <a:pt x="594" y="101"/>
                    <a:pt x="589" y="106"/>
                  </a:cubicBezTo>
                  <a:cubicBezTo>
                    <a:pt x="593" y="111"/>
                    <a:pt x="597" y="116"/>
                    <a:pt x="600" y="119"/>
                  </a:cubicBezTo>
                  <a:cubicBezTo>
                    <a:pt x="603" y="122"/>
                    <a:pt x="604" y="123"/>
                    <a:pt x="606" y="123"/>
                  </a:cubicBezTo>
                  <a:cubicBezTo>
                    <a:pt x="607" y="123"/>
                    <a:pt x="607" y="123"/>
                    <a:pt x="608" y="123"/>
                  </a:cubicBezTo>
                  <a:cubicBezTo>
                    <a:pt x="608" y="123"/>
                    <a:pt x="608" y="123"/>
                    <a:pt x="608" y="123"/>
                  </a:cubicBezTo>
                  <a:cubicBezTo>
                    <a:pt x="608" y="124"/>
                    <a:pt x="608" y="124"/>
                    <a:pt x="607" y="124"/>
                  </a:cubicBezTo>
                  <a:cubicBezTo>
                    <a:pt x="603" y="124"/>
                    <a:pt x="603" y="124"/>
                    <a:pt x="603" y="124"/>
                  </a:cubicBezTo>
                  <a:cubicBezTo>
                    <a:pt x="600" y="124"/>
                    <a:pt x="599" y="124"/>
                    <a:pt x="598" y="123"/>
                  </a:cubicBezTo>
                  <a:cubicBezTo>
                    <a:pt x="595" y="122"/>
                    <a:pt x="593" y="119"/>
                    <a:pt x="590" y="115"/>
                  </a:cubicBezTo>
                  <a:cubicBezTo>
                    <a:pt x="588" y="112"/>
                    <a:pt x="586" y="109"/>
                    <a:pt x="585" y="108"/>
                  </a:cubicBezTo>
                  <a:cubicBezTo>
                    <a:pt x="584" y="107"/>
                    <a:pt x="584" y="107"/>
                    <a:pt x="584" y="107"/>
                  </a:cubicBezTo>
                  <a:cubicBezTo>
                    <a:pt x="577" y="107"/>
                    <a:pt x="577" y="107"/>
                    <a:pt x="577" y="107"/>
                  </a:cubicBezTo>
                  <a:cubicBezTo>
                    <a:pt x="577" y="107"/>
                    <a:pt x="577" y="107"/>
                    <a:pt x="577" y="108"/>
                  </a:cubicBezTo>
                  <a:cubicBezTo>
                    <a:pt x="577" y="109"/>
                    <a:pt x="577" y="109"/>
                    <a:pt x="577" y="109"/>
                  </a:cubicBezTo>
                  <a:cubicBezTo>
                    <a:pt x="577" y="114"/>
                    <a:pt x="577" y="118"/>
                    <a:pt x="577" y="120"/>
                  </a:cubicBezTo>
                  <a:cubicBezTo>
                    <a:pt x="577" y="122"/>
                    <a:pt x="577" y="122"/>
                    <a:pt x="579" y="123"/>
                  </a:cubicBezTo>
                  <a:cubicBezTo>
                    <a:pt x="580" y="123"/>
                    <a:pt x="581" y="123"/>
                    <a:pt x="581" y="123"/>
                  </a:cubicBezTo>
                  <a:cubicBezTo>
                    <a:pt x="582" y="123"/>
                    <a:pt x="582" y="123"/>
                    <a:pt x="582" y="123"/>
                  </a:cubicBezTo>
                  <a:cubicBezTo>
                    <a:pt x="582" y="124"/>
                    <a:pt x="582" y="124"/>
                    <a:pt x="581" y="124"/>
                  </a:cubicBezTo>
                  <a:cubicBezTo>
                    <a:pt x="578" y="124"/>
                    <a:pt x="575" y="124"/>
                    <a:pt x="574" y="124"/>
                  </a:cubicBezTo>
                  <a:cubicBezTo>
                    <a:pt x="574" y="124"/>
                    <a:pt x="571" y="124"/>
                    <a:pt x="569" y="124"/>
                  </a:cubicBezTo>
                  <a:cubicBezTo>
                    <a:pt x="569" y="124"/>
                    <a:pt x="568" y="124"/>
                    <a:pt x="568" y="123"/>
                  </a:cubicBezTo>
                  <a:cubicBezTo>
                    <a:pt x="568" y="123"/>
                    <a:pt x="568" y="123"/>
                    <a:pt x="569" y="123"/>
                  </a:cubicBezTo>
                  <a:cubicBezTo>
                    <a:pt x="569" y="123"/>
                    <a:pt x="570" y="123"/>
                    <a:pt x="570" y="123"/>
                  </a:cubicBezTo>
                  <a:cubicBezTo>
                    <a:pt x="571" y="122"/>
                    <a:pt x="571" y="122"/>
                    <a:pt x="572" y="120"/>
                  </a:cubicBezTo>
                  <a:cubicBezTo>
                    <a:pt x="572" y="118"/>
                    <a:pt x="572" y="114"/>
                    <a:pt x="572" y="109"/>
                  </a:cubicBezTo>
                  <a:lnTo>
                    <a:pt x="572" y="100"/>
                  </a:lnTo>
                  <a:close/>
                  <a:moveTo>
                    <a:pt x="577" y="104"/>
                  </a:moveTo>
                  <a:cubicBezTo>
                    <a:pt x="577" y="104"/>
                    <a:pt x="577" y="104"/>
                    <a:pt x="577" y="105"/>
                  </a:cubicBezTo>
                  <a:cubicBezTo>
                    <a:pt x="578" y="105"/>
                    <a:pt x="581" y="105"/>
                    <a:pt x="583" y="105"/>
                  </a:cubicBezTo>
                  <a:cubicBezTo>
                    <a:pt x="584" y="105"/>
                    <a:pt x="586" y="105"/>
                    <a:pt x="587" y="105"/>
                  </a:cubicBezTo>
                  <a:cubicBezTo>
                    <a:pt x="589" y="103"/>
                    <a:pt x="590" y="101"/>
                    <a:pt x="590" y="97"/>
                  </a:cubicBezTo>
                  <a:cubicBezTo>
                    <a:pt x="590" y="90"/>
                    <a:pt x="587" y="86"/>
                    <a:pt x="581" y="86"/>
                  </a:cubicBezTo>
                  <a:cubicBezTo>
                    <a:pt x="579" y="86"/>
                    <a:pt x="578" y="87"/>
                    <a:pt x="577" y="87"/>
                  </a:cubicBezTo>
                  <a:cubicBezTo>
                    <a:pt x="577" y="87"/>
                    <a:pt x="577" y="87"/>
                    <a:pt x="577" y="87"/>
                  </a:cubicBezTo>
                  <a:lnTo>
                    <a:pt x="577" y="104"/>
                  </a:lnTo>
                  <a:close/>
                  <a:moveTo>
                    <a:pt x="618" y="109"/>
                  </a:moveTo>
                  <a:cubicBezTo>
                    <a:pt x="618" y="114"/>
                    <a:pt x="618" y="118"/>
                    <a:pt x="618" y="120"/>
                  </a:cubicBezTo>
                  <a:cubicBezTo>
                    <a:pt x="618" y="122"/>
                    <a:pt x="619" y="122"/>
                    <a:pt x="620" y="123"/>
                  </a:cubicBezTo>
                  <a:cubicBezTo>
                    <a:pt x="621" y="123"/>
                    <a:pt x="622" y="123"/>
                    <a:pt x="623" y="123"/>
                  </a:cubicBezTo>
                  <a:cubicBezTo>
                    <a:pt x="623" y="123"/>
                    <a:pt x="623" y="123"/>
                    <a:pt x="623" y="123"/>
                  </a:cubicBezTo>
                  <a:cubicBezTo>
                    <a:pt x="623" y="124"/>
                    <a:pt x="623" y="124"/>
                    <a:pt x="622" y="124"/>
                  </a:cubicBezTo>
                  <a:cubicBezTo>
                    <a:pt x="619" y="124"/>
                    <a:pt x="616" y="124"/>
                    <a:pt x="615" y="124"/>
                  </a:cubicBezTo>
                  <a:cubicBezTo>
                    <a:pt x="615" y="124"/>
                    <a:pt x="612" y="124"/>
                    <a:pt x="610" y="124"/>
                  </a:cubicBezTo>
                  <a:cubicBezTo>
                    <a:pt x="610" y="124"/>
                    <a:pt x="609" y="124"/>
                    <a:pt x="609" y="123"/>
                  </a:cubicBezTo>
                  <a:cubicBezTo>
                    <a:pt x="609" y="123"/>
                    <a:pt x="609" y="123"/>
                    <a:pt x="610" y="123"/>
                  </a:cubicBezTo>
                  <a:cubicBezTo>
                    <a:pt x="610" y="123"/>
                    <a:pt x="611" y="123"/>
                    <a:pt x="611" y="123"/>
                  </a:cubicBezTo>
                  <a:cubicBezTo>
                    <a:pt x="612" y="122"/>
                    <a:pt x="613" y="122"/>
                    <a:pt x="613" y="120"/>
                  </a:cubicBezTo>
                  <a:cubicBezTo>
                    <a:pt x="613" y="118"/>
                    <a:pt x="613" y="114"/>
                    <a:pt x="613" y="109"/>
                  </a:cubicBezTo>
                  <a:cubicBezTo>
                    <a:pt x="613" y="100"/>
                    <a:pt x="613" y="100"/>
                    <a:pt x="613" y="100"/>
                  </a:cubicBezTo>
                  <a:cubicBezTo>
                    <a:pt x="613" y="92"/>
                    <a:pt x="613" y="90"/>
                    <a:pt x="613" y="88"/>
                  </a:cubicBezTo>
                  <a:cubicBezTo>
                    <a:pt x="613" y="87"/>
                    <a:pt x="612" y="86"/>
                    <a:pt x="611" y="86"/>
                  </a:cubicBezTo>
                  <a:cubicBezTo>
                    <a:pt x="611" y="85"/>
                    <a:pt x="610" y="85"/>
                    <a:pt x="610" y="85"/>
                  </a:cubicBezTo>
                  <a:cubicBezTo>
                    <a:pt x="609" y="85"/>
                    <a:pt x="609" y="85"/>
                    <a:pt x="609" y="85"/>
                  </a:cubicBezTo>
                  <a:cubicBezTo>
                    <a:pt x="609" y="85"/>
                    <a:pt x="609" y="85"/>
                    <a:pt x="610" y="85"/>
                  </a:cubicBezTo>
                  <a:cubicBezTo>
                    <a:pt x="612" y="85"/>
                    <a:pt x="615" y="85"/>
                    <a:pt x="615" y="85"/>
                  </a:cubicBezTo>
                  <a:cubicBezTo>
                    <a:pt x="616" y="85"/>
                    <a:pt x="619" y="85"/>
                    <a:pt x="621" y="85"/>
                  </a:cubicBezTo>
                  <a:cubicBezTo>
                    <a:pt x="621" y="85"/>
                    <a:pt x="622" y="85"/>
                    <a:pt x="622" y="85"/>
                  </a:cubicBezTo>
                  <a:cubicBezTo>
                    <a:pt x="622" y="85"/>
                    <a:pt x="621" y="85"/>
                    <a:pt x="621" y="85"/>
                  </a:cubicBezTo>
                  <a:cubicBezTo>
                    <a:pt x="621" y="85"/>
                    <a:pt x="621" y="85"/>
                    <a:pt x="620" y="86"/>
                  </a:cubicBezTo>
                  <a:cubicBezTo>
                    <a:pt x="618" y="86"/>
                    <a:pt x="618" y="87"/>
                    <a:pt x="618" y="88"/>
                  </a:cubicBezTo>
                  <a:cubicBezTo>
                    <a:pt x="618" y="90"/>
                    <a:pt x="618" y="92"/>
                    <a:pt x="618" y="100"/>
                  </a:cubicBezTo>
                  <a:lnTo>
                    <a:pt x="618" y="109"/>
                  </a:lnTo>
                  <a:close/>
                  <a:moveTo>
                    <a:pt x="634" y="100"/>
                  </a:moveTo>
                  <a:cubicBezTo>
                    <a:pt x="634" y="92"/>
                    <a:pt x="634" y="90"/>
                    <a:pt x="634" y="88"/>
                  </a:cubicBezTo>
                  <a:cubicBezTo>
                    <a:pt x="634" y="87"/>
                    <a:pt x="634" y="86"/>
                    <a:pt x="632" y="86"/>
                  </a:cubicBezTo>
                  <a:cubicBezTo>
                    <a:pt x="631" y="85"/>
                    <a:pt x="630" y="85"/>
                    <a:pt x="630" y="85"/>
                  </a:cubicBezTo>
                  <a:cubicBezTo>
                    <a:pt x="630" y="85"/>
                    <a:pt x="630" y="85"/>
                    <a:pt x="630" y="85"/>
                  </a:cubicBezTo>
                  <a:cubicBezTo>
                    <a:pt x="630" y="85"/>
                    <a:pt x="630" y="85"/>
                    <a:pt x="630" y="85"/>
                  </a:cubicBezTo>
                  <a:cubicBezTo>
                    <a:pt x="633" y="85"/>
                    <a:pt x="636" y="85"/>
                    <a:pt x="637" y="85"/>
                  </a:cubicBezTo>
                  <a:cubicBezTo>
                    <a:pt x="637" y="85"/>
                    <a:pt x="640" y="85"/>
                    <a:pt x="642" y="85"/>
                  </a:cubicBezTo>
                  <a:cubicBezTo>
                    <a:pt x="643" y="85"/>
                    <a:pt x="643" y="85"/>
                    <a:pt x="643" y="85"/>
                  </a:cubicBezTo>
                  <a:cubicBezTo>
                    <a:pt x="643" y="85"/>
                    <a:pt x="643" y="85"/>
                    <a:pt x="642" y="85"/>
                  </a:cubicBezTo>
                  <a:cubicBezTo>
                    <a:pt x="642" y="85"/>
                    <a:pt x="642" y="85"/>
                    <a:pt x="641" y="86"/>
                  </a:cubicBezTo>
                  <a:cubicBezTo>
                    <a:pt x="640" y="86"/>
                    <a:pt x="639" y="87"/>
                    <a:pt x="639" y="88"/>
                  </a:cubicBezTo>
                  <a:cubicBezTo>
                    <a:pt x="639" y="90"/>
                    <a:pt x="639" y="92"/>
                    <a:pt x="639" y="100"/>
                  </a:cubicBezTo>
                  <a:cubicBezTo>
                    <a:pt x="639" y="107"/>
                    <a:pt x="639" y="107"/>
                    <a:pt x="639" y="107"/>
                  </a:cubicBezTo>
                  <a:cubicBezTo>
                    <a:pt x="639" y="114"/>
                    <a:pt x="641" y="117"/>
                    <a:pt x="643" y="120"/>
                  </a:cubicBezTo>
                  <a:cubicBezTo>
                    <a:pt x="646" y="122"/>
                    <a:pt x="648" y="122"/>
                    <a:pt x="651" y="122"/>
                  </a:cubicBezTo>
                  <a:cubicBezTo>
                    <a:pt x="654" y="122"/>
                    <a:pt x="658" y="121"/>
                    <a:pt x="659" y="119"/>
                  </a:cubicBezTo>
                  <a:cubicBezTo>
                    <a:pt x="662" y="116"/>
                    <a:pt x="663" y="111"/>
                    <a:pt x="663" y="106"/>
                  </a:cubicBezTo>
                  <a:cubicBezTo>
                    <a:pt x="663" y="100"/>
                    <a:pt x="663" y="100"/>
                    <a:pt x="663" y="100"/>
                  </a:cubicBezTo>
                  <a:cubicBezTo>
                    <a:pt x="663" y="92"/>
                    <a:pt x="662" y="90"/>
                    <a:pt x="662" y="88"/>
                  </a:cubicBezTo>
                  <a:cubicBezTo>
                    <a:pt x="662" y="87"/>
                    <a:pt x="662" y="86"/>
                    <a:pt x="660" y="86"/>
                  </a:cubicBezTo>
                  <a:cubicBezTo>
                    <a:pt x="660" y="85"/>
                    <a:pt x="659" y="85"/>
                    <a:pt x="658" y="85"/>
                  </a:cubicBezTo>
                  <a:cubicBezTo>
                    <a:pt x="658" y="85"/>
                    <a:pt x="658" y="85"/>
                    <a:pt x="658" y="85"/>
                  </a:cubicBezTo>
                  <a:cubicBezTo>
                    <a:pt x="658" y="85"/>
                    <a:pt x="658" y="85"/>
                    <a:pt x="659" y="85"/>
                  </a:cubicBezTo>
                  <a:cubicBezTo>
                    <a:pt x="661" y="85"/>
                    <a:pt x="664" y="85"/>
                    <a:pt x="665" y="85"/>
                  </a:cubicBezTo>
                  <a:cubicBezTo>
                    <a:pt x="665" y="85"/>
                    <a:pt x="668" y="85"/>
                    <a:pt x="669" y="85"/>
                  </a:cubicBezTo>
                  <a:cubicBezTo>
                    <a:pt x="670" y="85"/>
                    <a:pt x="670" y="85"/>
                    <a:pt x="670" y="85"/>
                  </a:cubicBezTo>
                  <a:cubicBezTo>
                    <a:pt x="670" y="85"/>
                    <a:pt x="670" y="85"/>
                    <a:pt x="670" y="85"/>
                  </a:cubicBezTo>
                  <a:cubicBezTo>
                    <a:pt x="669" y="85"/>
                    <a:pt x="669" y="85"/>
                    <a:pt x="668" y="86"/>
                  </a:cubicBezTo>
                  <a:cubicBezTo>
                    <a:pt x="667" y="86"/>
                    <a:pt x="666" y="87"/>
                    <a:pt x="666" y="88"/>
                  </a:cubicBezTo>
                  <a:cubicBezTo>
                    <a:pt x="666" y="90"/>
                    <a:pt x="666" y="92"/>
                    <a:pt x="666" y="100"/>
                  </a:cubicBezTo>
                  <a:cubicBezTo>
                    <a:pt x="666" y="105"/>
                    <a:pt x="666" y="105"/>
                    <a:pt x="666" y="105"/>
                  </a:cubicBezTo>
                  <a:cubicBezTo>
                    <a:pt x="666" y="111"/>
                    <a:pt x="666" y="117"/>
                    <a:pt x="661" y="121"/>
                  </a:cubicBezTo>
                  <a:cubicBezTo>
                    <a:pt x="657" y="124"/>
                    <a:pt x="653" y="125"/>
                    <a:pt x="650" y="125"/>
                  </a:cubicBezTo>
                  <a:cubicBezTo>
                    <a:pt x="648" y="125"/>
                    <a:pt x="643" y="124"/>
                    <a:pt x="639" y="121"/>
                  </a:cubicBezTo>
                  <a:cubicBezTo>
                    <a:pt x="636" y="118"/>
                    <a:pt x="634" y="115"/>
                    <a:pt x="634" y="107"/>
                  </a:cubicBezTo>
                  <a:lnTo>
                    <a:pt x="634" y="100"/>
                  </a:lnTo>
                  <a:close/>
                  <a:moveTo>
                    <a:pt x="721" y="117"/>
                  </a:moveTo>
                  <a:cubicBezTo>
                    <a:pt x="721" y="119"/>
                    <a:pt x="722" y="122"/>
                    <a:pt x="724" y="122"/>
                  </a:cubicBezTo>
                  <a:cubicBezTo>
                    <a:pt x="725" y="123"/>
                    <a:pt x="727" y="123"/>
                    <a:pt x="727" y="123"/>
                  </a:cubicBezTo>
                  <a:cubicBezTo>
                    <a:pt x="728" y="123"/>
                    <a:pt x="728" y="123"/>
                    <a:pt x="728" y="123"/>
                  </a:cubicBezTo>
                  <a:cubicBezTo>
                    <a:pt x="728" y="124"/>
                    <a:pt x="727" y="124"/>
                    <a:pt x="727" y="124"/>
                  </a:cubicBezTo>
                  <a:cubicBezTo>
                    <a:pt x="725" y="124"/>
                    <a:pt x="719" y="124"/>
                    <a:pt x="717" y="124"/>
                  </a:cubicBezTo>
                  <a:cubicBezTo>
                    <a:pt x="716" y="123"/>
                    <a:pt x="716" y="123"/>
                    <a:pt x="716" y="123"/>
                  </a:cubicBezTo>
                  <a:cubicBezTo>
                    <a:pt x="716" y="123"/>
                    <a:pt x="716" y="123"/>
                    <a:pt x="716" y="123"/>
                  </a:cubicBezTo>
                  <a:cubicBezTo>
                    <a:pt x="717" y="122"/>
                    <a:pt x="717" y="122"/>
                    <a:pt x="717" y="121"/>
                  </a:cubicBezTo>
                  <a:cubicBezTo>
                    <a:pt x="714" y="94"/>
                    <a:pt x="714" y="94"/>
                    <a:pt x="714" y="94"/>
                  </a:cubicBezTo>
                  <a:cubicBezTo>
                    <a:pt x="714" y="94"/>
                    <a:pt x="714" y="94"/>
                    <a:pt x="714" y="94"/>
                  </a:cubicBezTo>
                  <a:cubicBezTo>
                    <a:pt x="701" y="121"/>
                    <a:pt x="701" y="121"/>
                    <a:pt x="701" y="121"/>
                  </a:cubicBezTo>
                  <a:cubicBezTo>
                    <a:pt x="700" y="123"/>
                    <a:pt x="700" y="124"/>
                    <a:pt x="699" y="124"/>
                  </a:cubicBezTo>
                  <a:cubicBezTo>
                    <a:pt x="699" y="124"/>
                    <a:pt x="698" y="123"/>
                    <a:pt x="697" y="121"/>
                  </a:cubicBezTo>
                  <a:cubicBezTo>
                    <a:pt x="696" y="119"/>
                    <a:pt x="692" y="112"/>
                    <a:pt x="691" y="109"/>
                  </a:cubicBezTo>
                  <a:cubicBezTo>
                    <a:pt x="689" y="106"/>
                    <a:pt x="685" y="97"/>
                    <a:pt x="684" y="95"/>
                  </a:cubicBezTo>
                  <a:cubicBezTo>
                    <a:pt x="684" y="95"/>
                    <a:pt x="684" y="95"/>
                    <a:pt x="684" y="95"/>
                  </a:cubicBezTo>
                  <a:cubicBezTo>
                    <a:pt x="682" y="119"/>
                    <a:pt x="682" y="119"/>
                    <a:pt x="682" y="119"/>
                  </a:cubicBezTo>
                  <a:cubicBezTo>
                    <a:pt x="682" y="119"/>
                    <a:pt x="682" y="120"/>
                    <a:pt x="682" y="121"/>
                  </a:cubicBezTo>
                  <a:cubicBezTo>
                    <a:pt x="682" y="122"/>
                    <a:pt x="682" y="122"/>
                    <a:pt x="683" y="123"/>
                  </a:cubicBezTo>
                  <a:cubicBezTo>
                    <a:pt x="684" y="123"/>
                    <a:pt x="685" y="123"/>
                    <a:pt x="685" y="123"/>
                  </a:cubicBezTo>
                  <a:cubicBezTo>
                    <a:pt x="685" y="123"/>
                    <a:pt x="685" y="123"/>
                    <a:pt x="685" y="123"/>
                  </a:cubicBezTo>
                  <a:cubicBezTo>
                    <a:pt x="685" y="124"/>
                    <a:pt x="685" y="124"/>
                    <a:pt x="684" y="124"/>
                  </a:cubicBezTo>
                  <a:cubicBezTo>
                    <a:pt x="682" y="124"/>
                    <a:pt x="680" y="124"/>
                    <a:pt x="679" y="124"/>
                  </a:cubicBezTo>
                  <a:cubicBezTo>
                    <a:pt x="679" y="124"/>
                    <a:pt x="676" y="124"/>
                    <a:pt x="675" y="124"/>
                  </a:cubicBezTo>
                  <a:cubicBezTo>
                    <a:pt x="674" y="124"/>
                    <a:pt x="674" y="124"/>
                    <a:pt x="674" y="123"/>
                  </a:cubicBezTo>
                  <a:cubicBezTo>
                    <a:pt x="674" y="123"/>
                    <a:pt x="674" y="123"/>
                    <a:pt x="675" y="123"/>
                  </a:cubicBezTo>
                  <a:cubicBezTo>
                    <a:pt x="675" y="123"/>
                    <a:pt x="675" y="123"/>
                    <a:pt x="676" y="123"/>
                  </a:cubicBezTo>
                  <a:cubicBezTo>
                    <a:pt x="678" y="122"/>
                    <a:pt x="678" y="121"/>
                    <a:pt x="678" y="119"/>
                  </a:cubicBezTo>
                  <a:cubicBezTo>
                    <a:pt x="682" y="85"/>
                    <a:pt x="682" y="85"/>
                    <a:pt x="682" y="85"/>
                  </a:cubicBezTo>
                  <a:cubicBezTo>
                    <a:pt x="682" y="84"/>
                    <a:pt x="682" y="84"/>
                    <a:pt x="683" y="84"/>
                  </a:cubicBezTo>
                  <a:cubicBezTo>
                    <a:pt x="683" y="84"/>
                    <a:pt x="684" y="84"/>
                    <a:pt x="684" y="85"/>
                  </a:cubicBezTo>
                  <a:cubicBezTo>
                    <a:pt x="700" y="117"/>
                    <a:pt x="700" y="117"/>
                    <a:pt x="700" y="117"/>
                  </a:cubicBezTo>
                  <a:cubicBezTo>
                    <a:pt x="716" y="85"/>
                    <a:pt x="716" y="85"/>
                    <a:pt x="716" y="85"/>
                  </a:cubicBezTo>
                  <a:cubicBezTo>
                    <a:pt x="716" y="84"/>
                    <a:pt x="716" y="84"/>
                    <a:pt x="717" y="84"/>
                  </a:cubicBezTo>
                  <a:cubicBezTo>
                    <a:pt x="717" y="84"/>
                    <a:pt x="717" y="84"/>
                    <a:pt x="717" y="85"/>
                  </a:cubicBezTo>
                  <a:lnTo>
                    <a:pt x="721" y="1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0" name="Freeform 6"/>
            <p:cNvSpPr>
              <a:spLocks noEditPoints="1"/>
            </p:cNvSpPr>
            <p:nvPr/>
          </p:nvSpPr>
          <p:spPr bwMode="auto">
            <a:xfrm>
              <a:off x="3666" y="1572"/>
              <a:ext cx="377" cy="786"/>
            </a:xfrm>
            <a:custGeom>
              <a:avLst/>
              <a:gdLst>
                <a:gd name="T0" fmla="*/ 103 w 159"/>
                <a:gd name="T1" fmla="*/ 33 h 331"/>
                <a:gd name="T2" fmla="*/ 68 w 159"/>
                <a:gd name="T3" fmla="*/ 6 h 331"/>
                <a:gd name="T4" fmla="*/ 74 w 159"/>
                <a:gd name="T5" fmla="*/ 26 h 331"/>
                <a:gd name="T6" fmla="*/ 12 w 159"/>
                <a:gd name="T7" fmla="*/ 69 h 331"/>
                <a:gd name="T8" fmla="*/ 79 w 159"/>
                <a:gd name="T9" fmla="*/ 331 h 331"/>
                <a:gd name="T10" fmla="*/ 143 w 159"/>
                <a:gd name="T11" fmla="*/ 159 h 331"/>
                <a:gd name="T12" fmla="*/ 96 w 159"/>
                <a:gd name="T13" fmla="*/ 237 h 331"/>
                <a:gd name="T14" fmla="*/ 106 w 159"/>
                <a:gd name="T15" fmla="*/ 243 h 331"/>
                <a:gd name="T16" fmla="*/ 115 w 159"/>
                <a:gd name="T17" fmla="*/ 240 h 331"/>
                <a:gd name="T18" fmla="*/ 126 w 159"/>
                <a:gd name="T19" fmla="*/ 241 h 331"/>
                <a:gd name="T20" fmla="*/ 112 w 159"/>
                <a:gd name="T21" fmla="*/ 246 h 331"/>
                <a:gd name="T22" fmla="*/ 132 w 159"/>
                <a:gd name="T23" fmla="*/ 239 h 331"/>
                <a:gd name="T24" fmla="*/ 131 w 159"/>
                <a:gd name="T25" fmla="*/ 251 h 331"/>
                <a:gd name="T26" fmla="*/ 108 w 159"/>
                <a:gd name="T27" fmla="*/ 243 h 331"/>
                <a:gd name="T28" fmla="*/ 104 w 159"/>
                <a:gd name="T29" fmla="*/ 238 h 331"/>
                <a:gd name="T30" fmla="*/ 135 w 159"/>
                <a:gd name="T31" fmla="*/ 249 h 331"/>
                <a:gd name="T32" fmla="*/ 135 w 159"/>
                <a:gd name="T33" fmla="*/ 241 h 331"/>
                <a:gd name="T34" fmla="*/ 141 w 159"/>
                <a:gd name="T35" fmla="*/ 237 h 331"/>
                <a:gd name="T36" fmla="*/ 118 w 159"/>
                <a:gd name="T37" fmla="*/ 232 h 331"/>
                <a:gd name="T38" fmla="*/ 96 w 159"/>
                <a:gd name="T39" fmla="*/ 176 h 331"/>
                <a:gd name="T40" fmla="*/ 143 w 159"/>
                <a:gd name="T41" fmla="*/ 197 h 331"/>
                <a:gd name="T42" fmla="*/ 96 w 159"/>
                <a:gd name="T43" fmla="*/ 195 h 331"/>
                <a:gd name="T44" fmla="*/ 109 w 159"/>
                <a:gd name="T45" fmla="*/ 136 h 331"/>
                <a:gd name="T46" fmla="*/ 129 w 159"/>
                <a:gd name="T47" fmla="*/ 137 h 331"/>
                <a:gd name="T48" fmla="*/ 143 w 159"/>
                <a:gd name="T49" fmla="*/ 212 h 331"/>
                <a:gd name="T50" fmla="*/ 139 w 159"/>
                <a:gd name="T51" fmla="*/ 103 h 331"/>
                <a:gd name="T52" fmla="*/ 120 w 159"/>
                <a:gd name="T53" fmla="*/ 50 h 331"/>
                <a:gd name="T54" fmla="*/ 133 w 159"/>
                <a:gd name="T55" fmla="*/ 90 h 331"/>
                <a:gd name="T56" fmla="*/ 71 w 159"/>
                <a:gd name="T57" fmla="*/ 18 h 331"/>
                <a:gd name="T58" fmla="*/ 62 w 159"/>
                <a:gd name="T59" fmla="*/ 3 h 331"/>
                <a:gd name="T60" fmla="*/ 80 w 159"/>
                <a:gd name="T61" fmla="*/ 11 h 331"/>
                <a:gd name="T62" fmla="*/ 88 w 159"/>
                <a:gd name="T63" fmla="*/ 35 h 331"/>
                <a:gd name="T64" fmla="*/ 24 w 159"/>
                <a:gd name="T65" fmla="*/ 56 h 331"/>
                <a:gd name="T66" fmla="*/ 24 w 159"/>
                <a:gd name="T67" fmla="*/ 78 h 331"/>
                <a:gd name="T68" fmla="*/ 20 w 159"/>
                <a:gd name="T69" fmla="*/ 69 h 331"/>
                <a:gd name="T70" fmla="*/ 20 w 159"/>
                <a:gd name="T71" fmla="*/ 114 h 331"/>
                <a:gd name="T72" fmla="*/ 13 w 159"/>
                <a:gd name="T73" fmla="*/ 73 h 331"/>
                <a:gd name="T74" fmla="*/ 3 w 159"/>
                <a:gd name="T75" fmla="*/ 228 h 331"/>
                <a:gd name="T76" fmla="*/ 65 w 159"/>
                <a:gd name="T77" fmla="*/ 324 h 331"/>
                <a:gd name="T78" fmla="*/ 47 w 159"/>
                <a:gd name="T79" fmla="*/ 302 h 331"/>
                <a:gd name="T80" fmla="*/ 73 w 159"/>
                <a:gd name="T81" fmla="*/ 302 h 331"/>
                <a:gd name="T82" fmla="*/ 18 w 159"/>
                <a:gd name="T83" fmla="*/ 228 h 331"/>
                <a:gd name="T84" fmla="*/ 50 w 159"/>
                <a:gd name="T85" fmla="*/ 251 h 331"/>
                <a:gd name="T86" fmla="*/ 3 w 159"/>
                <a:gd name="T87" fmla="*/ 202 h 331"/>
                <a:gd name="T88" fmla="*/ 40 w 159"/>
                <a:gd name="T89" fmla="*/ 177 h 331"/>
                <a:gd name="T90" fmla="*/ 65 w 159"/>
                <a:gd name="T91" fmla="*/ 177 h 331"/>
                <a:gd name="T92" fmla="*/ 18 w 159"/>
                <a:gd name="T93" fmla="*/ 126 h 331"/>
                <a:gd name="T94" fmla="*/ 50 w 159"/>
                <a:gd name="T95" fmla="*/ 149 h 331"/>
                <a:gd name="T96" fmla="*/ 146 w 159"/>
                <a:gd name="T97" fmla="*/ 124 h 331"/>
                <a:gd name="T98" fmla="*/ 81 w 159"/>
                <a:gd name="T99" fmla="*/ 300 h 331"/>
                <a:gd name="T100" fmla="*/ 120 w 159"/>
                <a:gd name="T101" fmla="*/ 314 h 331"/>
                <a:gd name="T102" fmla="*/ 138 w 159"/>
                <a:gd name="T103" fmla="*/ 299 h 331"/>
                <a:gd name="T104" fmla="*/ 153 w 159"/>
                <a:gd name="T105" fmla="*/ 273 h 331"/>
                <a:gd name="T106" fmla="*/ 125 w 159"/>
                <a:gd name="T107" fmla="*/ 116 h 331"/>
                <a:gd name="T108" fmla="*/ 131 w 159"/>
                <a:gd name="T109" fmla="*/ 104 h 331"/>
                <a:gd name="T110" fmla="*/ 88 w 159"/>
                <a:gd name="T111" fmla="*/ 115 h 331"/>
                <a:gd name="T112" fmla="*/ 56 w 159"/>
                <a:gd name="T113" fmla="*/ 101 h 331"/>
                <a:gd name="T114" fmla="*/ 37 w 159"/>
                <a:gd name="T115" fmla="*/ 105 h 331"/>
                <a:gd name="T116" fmla="*/ 80 w 159"/>
                <a:gd name="T117" fmla="*/ 47 h 331"/>
                <a:gd name="T118" fmla="*/ 107 w 159"/>
                <a:gd name="T119" fmla="*/ 67 h 331"/>
                <a:gd name="T120" fmla="*/ 48 w 159"/>
                <a:gd name="T121" fmla="*/ 59 h 331"/>
                <a:gd name="T122" fmla="*/ 31 w 159"/>
                <a:gd name="T123" fmla="*/ 65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" h="331">
                  <a:moveTo>
                    <a:pt x="158" y="124"/>
                  </a:moveTo>
                  <a:cubicBezTo>
                    <a:pt x="148" y="124"/>
                    <a:pt x="148" y="124"/>
                    <a:pt x="148" y="124"/>
                  </a:cubicBezTo>
                  <a:cubicBezTo>
                    <a:pt x="148" y="76"/>
                    <a:pt x="148" y="76"/>
                    <a:pt x="148" y="76"/>
                  </a:cubicBezTo>
                  <a:cubicBezTo>
                    <a:pt x="148" y="76"/>
                    <a:pt x="148" y="75"/>
                    <a:pt x="148" y="75"/>
                  </a:cubicBezTo>
                  <a:cubicBezTo>
                    <a:pt x="150" y="75"/>
                    <a:pt x="151" y="74"/>
                    <a:pt x="151" y="72"/>
                  </a:cubicBezTo>
                  <a:cubicBezTo>
                    <a:pt x="151" y="70"/>
                    <a:pt x="149" y="69"/>
                    <a:pt x="147" y="69"/>
                  </a:cubicBezTo>
                  <a:cubicBezTo>
                    <a:pt x="145" y="69"/>
                    <a:pt x="144" y="70"/>
                    <a:pt x="144" y="72"/>
                  </a:cubicBezTo>
                  <a:cubicBezTo>
                    <a:pt x="144" y="74"/>
                    <a:pt x="145" y="75"/>
                    <a:pt x="146" y="75"/>
                  </a:cubicBezTo>
                  <a:cubicBezTo>
                    <a:pt x="146" y="75"/>
                    <a:pt x="146" y="76"/>
                    <a:pt x="146" y="76"/>
                  </a:cubicBezTo>
                  <a:cubicBezTo>
                    <a:pt x="146" y="90"/>
                    <a:pt x="146" y="90"/>
                    <a:pt x="146" y="90"/>
                  </a:cubicBezTo>
                  <a:cubicBezTo>
                    <a:pt x="141" y="74"/>
                    <a:pt x="141" y="74"/>
                    <a:pt x="141" y="74"/>
                  </a:cubicBezTo>
                  <a:cubicBezTo>
                    <a:pt x="140" y="73"/>
                    <a:pt x="140" y="73"/>
                    <a:pt x="140" y="73"/>
                  </a:cubicBezTo>
                  <a:cubicBezTo>
                    <a:pt x="142" y="73"/>
                    <a:pt x="144" y="71"/>
                    <a:pt x="144" y="69"/>
                  </a:cubicBezTo>
                  <a:cubicBezTo>
                    <a:pt x="144" y="68"/>
                    <a:pt x="143" y="67"/>
                    <a:pt x="142" y="66"/>
                  </a:cubicBezTo>
                  <a:cubicBezTo>
                    <a:pt x="141" y="66"/>
                    <a:pt x="140" y="65"/>
                    <a:pt x="139" y="66"/>
                  </a:cubicBezTo>
                  <a:cubicBezTo>
                    <a:pt x="137" y="55"/>
                    <a:pt x="137" y="55"/>
                    <a:pt x="137" y="55"/>
                  </a:cubicBezTo>
                  <a:cubicBezTo>
                    <a:pt x="136" y="55"/>
                    <a:pt x="136" y="55"/>
                    <a:pt x="136" y="55"/>
                  </a:cubicBezTo>
                  <a:cubicBezTo>
                    <a:pt x="104" y="33"/>
                    <a:pt x="104" y="33"/>
                    <a:pt x="104" y="33"/>
                  </a:cubicBezTo>
                  <a:cubicBezTo>
                    <a:pt x="103" y="33"/>
                    <a:pt x="103" y="33"/>
                    <a:pt x="103" y="33"/>
                  </a:cubicBezTo>
                  <a:cubicBezTo>
                    <a:pt x="84" y="33"/>
                    <a:pt x="84" y="33"/>
                    <a:pt x="84" y="33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85" y="31"/>
                    <a:pt x="86" y="30"/>
                    <a:pt x="86" y="28"/>
                  </a:cubicBezTo>
                  <a:cubicBezTo>
                    <a:pt x="85" y="27"/>
                    <a:pt x="85" y="25"/>
                    <a:pt x="84" y="24"/>
                  </a:cubicBezTo>
                  <a:cubicBezTo>
                    <a:pt x="83" y="23"/>
                    <a:pt x="81" y="22"/>
                    <a:pt x="79" y="22"/>
                  </a:cubicBezTo>
                  <a:cubicBezTo>
                    <a:pt x="79" y="22"/>
                    <a:pt x="79" y="22"/>
                    <a:pt x="79" y="22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2" y="14"/>
                    <a:pt x="83" y="13"/>
                    <a:pt x="84" y="12"/>
                  </a:cubicBezTo>
                  <a:cubicBezTo>
                    <a:pt x="84" y="11"/>
                    <a:pt x="85" y="10"/>
                    <a:pt x="85" y="9"/>
                  </a:cubicBezTo>
                  <a:cubicBezTo>
                    <a:pt x="85" y="8"/>
                    <a:pt x="84" y="7"/>
                    <a:pt x="83" y="6"/>
                  </a:cubicBezTo>
                  <a:cubicBezTo>
                    <a:pt x="83" y="5"/>
                    <a:pt x="81" y="5"/>
                    <a:pt x="80" y="5"/>
                  </a:cubicBezTo>
                  <a:cubicBezTo>
                    <a:pt x="79" y="5"/>
                    <a:pt x="78" y="5"/>
                    <a:pt x="77" y="6"/>
                  </a:cubicBezTo>
                  <a:cubicBezTo>
                    <a:pt x="76" y="7"/>
                    <a:pt x="76" y="7"/>
                    <a:pt x="76" y="8"/>
                  </a:cubicBezTo>
                  <a:cubicBezTo>
                    <a:pt x="72" y="11"/>
                    <a:pt x="72" y="11"/>
                    <a:pt x="72" y="11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4"/>
                    <a:pt x="68" y="3"/>
                    <a:pt x="67" y="2"/>
                  </a:cubicBezTo>
                  <a:cubicBezTo>
                    <a:pt x="66" y="1"/>
                    <a:pt x="65" y="0"/>
                    <a:pt x="64" y="0"/>
                  </a:cubicBezTo>
                  <a:cubicBezTo>
                    <a:pt x="63" y="0"/>
                    <a:pt x="61" y="1"/>
                    <a:pt x="61" y="2"/>
                  </a:cubicBezTo>
                  <a:cubicBezTo>
                    <a:pt x="60" y="3"/>
                    <a:pt x="59" y="4"/>
                    <a:pt x="59" y="5"/>
                  </a:cubicBezTo>
                  <a:cubicBezTo>
                    <a:pt x="59" y="6"/>
                    <a:pt x="60" y="7"/>
                    <a:pt x="61" y="8"/>
                  </a:cubicBezTo>
                  <a:cubicBezTo>
                    <a:pt x="61" y="9"/>
                    <a:pt x="62" y="9"/>
                    <a:pt x="63" y="9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60" y="17"/>
                    <a:pt x="59" y="18"/>
                    <a:pt x="58" y="19"/>
                  </a:cubicBezTo>
                  <a:cubicBezTo>
                    <a:pt x="57" y="20"/>
                    <a:pt x="57" y="21"/>
                    <a:pt x="57" y="22"/>
                  </a:cubicBezTo>
                  <a:cubicBezTo>
                    <a:pt x="57" y="23"/>
                    <a:pt x="57" y="24"/>
                    <a:pt x="58" y="25"/>
                  </a:cubicBezTo>
                  <a:cubicBezTo>
                    <a:pt x="59" y="26"/>
                    <a:pt x="60" y="26"/>
                    <a:pt x="62" y="26"/>
                  </a:cubicBezTo>
                  <a:cubicBezTo>
                    <a:pt x="63" y="26"/>
                    <a:pt x="64" y="26"/>
                    <a:pt x="65" y="25"/>
                  </a:cubicBezTo>
                  <a:cubicBezTo>
                    <a:pt x="65" y="24"/>
                    <a:pt x="66" y="24"/>
                    <a:pt x="66" y="23"/>
                  </a:cubicBezTo>
                  <a:cubicBezTo>
                    <a:pt x="70" y="20"/>
                    <a:pt x="70" y="20"/>
                    <a:pt x="70" y="20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7"/>
                    <a:pt x="74" y="27"/>
                    <a:pt x="74" y="27"/>
                  </a:cubicBezTo>
                  <a:cubicBezTo>
                    <a:pt x="74" y="28"/>
                    <a:pt x="74" y="28"/>
                    <a:pt x="74" y="28"/>
                  </a:cubicBezTo>
                  <a:cubicBezTo>
                    <a:pt x="74" y="30"/>
                    <a:pt x="74" y="31"/>
                    <a:pt x="75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9" y="65"/>
                    <a:pt x="18" y="66"/>
                    <a:pt x="17" y="66"/>
                  </a:cubicBezTo>
                  <a:cubicBezTo>
                    <a:pt x="16" y="67"/>
                    <a:pt x="15" y="68"/>
                    <a:pt x="15" y="69"/>
                  </a:cubicBezTo>
                  <a:cubicBezTo>
                    <a:pt x="15" y="71"/>
                    <a:pt x="17" y="73"/>
                    <a:pt x="19" y="73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3" y="90"/>
                    <a:pt x="13" y="90"/>
                    <a:pt x="13" y="90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3" y="76"/>
                    <a:pt x="13" y="75"/>
                    <a:pt x="13" y="75"/>
                  </a:cubicBezTo>
                  <a:cubicBezTo>
                    <a:pt x="13" y="75"/>
                    <a:pt x="14" y="75"/>
                    <a:pt x="14" y="75"/>
                  </a:cubicBezTo>
                  <a:cubicBezTo>
                    <a:pt x="15" y="74"/>
                    <a:pt x="15" y="73"/>
                    <a:pt x="15" y="72"/>
                  </a:cubicBezTo>
                  <a:cubicBezTo>
                    <a:pt x="15" y="71"/>
                    <a:pt x="15" y="70"/>
                    <a:pt x="14" y="70"/>
                  </a:cubicBezTo>
                  <a:cubicBezTo>
                    <a:pt x="14" y="69"/>
                    <a:pt x="13" y="69"/>
                    <a:pt x="12" y="69"/>
                  </a:cubicBezTo>
                  <a:cubicBezTo>
                    <a:pt x="10" y="69"/>
                    <a:pt x="8" y="70"/>
                    <a:pt x="8" y="72"/>
                  </a:cubicBezTo>
                  <a:cubicBezTo>
                    <a:pt x="8" y="74"/>
                    <a:pt x="10" y="75"/>
                    <a:pt x="11" y="75"/>
                  </a:cubicBezTo>
                  <a:cubicBezTo>
                    <a:pt x="11" y="75"/>
                    <a:pt x="11" y="76"/>
                    <a:pt x="11" y="76"/>
                  </a:cubicBezTo>
                  <a:cubicBezTo>
                    <a:pt x="11" y="124"/>
                    <a:pt x="11" y="124"/>
                    <a:pt x="11" y="124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7"/>
                    <a:pt x="1" y="261"/>
                    <a:pt x="2" y="265"/>
                  </a:cubicBezTo>
                  <a:cubicBezTo>
                    <a:pt x="2" y="269"/>
                    <a:pt x="4" y="274"/>
                    <a:pt x="5" y="278"/>
                  </a:cubicBezTo>
                  <a:cubicBezTo>
                    <a:pt x="5" y="278"/>
                    <a:pt x="5" y="278"/>
                    <a:pt x="5" y="278"/>
                  </a:cubicBezTo>
                  <a:cubicBezTo>
                    <a:pt x="7" y="283"/>
                    <a:pt x="9" y="287"/>
                    <a:pt x="12" y="292"/>
                  </a:cubicBezTo>
                  <a:cubicBezTo>
                    <a:pt x="15" y="296"/>
                    <a:pt x="18" y="300"/>
                    <a:pt x="22" y="304"/>
                  </a:cubicBezTo>
                  <a:cubicBezTo>
                    <a:pt x="25" y="307"/>
                    <a:pt x="28" y="310"/>
                    <a:pt x="32" y="312"/>
                  </a:cubicBezTo>
                  <a:cubicBezTo>
                    <a:pt x="36" y="315"/>
                    <a:pt x="40" y="317"/>
                    <a:pt x="43" y="318"/>
                  </a:cubicBezTo>
                  <a:cubicBezTo>
                    <a:pt x="51" y="322"/>
                    <a:pt x="59" y="324"/>
                    <a:pt x="65" y="326"/>
                  </a:cubicBezTo>
                  <a:cubicBezTo>
                    <a:pt x="65" y="326"/>
                    <a:pt x="65" y="326"/>
                    <a:pt x="65" y="326"/>
                  </a:cubicBezTo>
                  <a:cubicBezTo>
                    <a:pt x="71" y="328"/>
                    <a:pt x="76" y="329"/>
                    <a:pt x="79" y="331"/>
                  </a:cubicBezTo>
                  <a:cubicBezTo>
                    <a:pt x="80" y="331"/>
                    <a:pt x="80" y="331"/>
                    <a:pt x="80" y="331"/>
                  </a:cubicBezTo>
                  <a:cubicBezTo>
                    <a:pt x="83" y="329"/>
                    <a:pt x="88" y="328"/>
                    <a:pt x="94" y="326"/>
                  </a:cubicBezTo>
                  <a:cubicBezTo>
                    <a:pt x="94" y="326"/>
                    <a:pt x="94" y="326"/>
                    <a:pt x="94" y="326"/>
                  </a:cubicBezTo>
                  <a:cubicBezTo>
                    <a:pt x="101" y="324"/>
                    <a:pt x="108" y="322"/>
                    <a:pt x="116" y="318"/>
                  </a:cubicBezTo>
                  <a:cubicBezTo>
                    <a:pt x="128" y="313"/>
                    <a:pt x="139" y="304"/>
                    <a:pt x="147" y="291"/>
                  </a:cubicBezTo>
                  <a:cubicBezTo>
                    <a:pt x="155" y="279"/>
                    <a:pt x="159" y="266"/>
                    <a:pt x="159" y="251"/>
                  </a:cubicBezTo>
                  <a:cubicBezTo>
                    <a:pt x="159" y="125"/>
                    <a:pt x="159" y="125"/>
                    <a:pt x="159" y="125"/>
                  </a:cubicBezTo>
                  <a:lnTo>
                    <a:pt x="158" y="124"/>
                  </a:lnTo>
                  <a:close/>
                  <a:moveTo>
                    <a:pt x="146" y="72"/>
                  </a:moveTo>
                  <a:cubicBezTo>
                    <a:pt x="147" y="71"/>
                    <a:pt x="147" y="71"/>
                    <a:pt x="147" y="71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47" y="73"/>
                    <a:pt x="147" y="73"/>
                    <a:pt x="147" y="73"/>
                  </a:cubicBezTo>
                  <a:lnTo>
                    <a:pt x="146" y="72"/>
                  </a:lnTo>
                  <a:close/>
                  <a:moveTo>
                    <a:pt x="149" y="126"/>
                  </a:moveTo>
                  <a:cubicBezTo>
                    <a:pt x="149" y="194"/>
                    <a:pt x="149" y="194"/>
                    <a:pt x="149" y="194"/>
                  </a:cubicBezTo>
                  <a:cubicBezTo>
                    <a:pt x="147" y="195"/>
                    <a:pt x="145" y="195"/>
                    <a:pt x="143" y="195"/>
                  </a:cubicBezTo>
                  <a:cubicBezTo>
                    <a:pt x="143" y="178"/>
                    <a:pt x="143" y="178"/>
                    <a:pt x="143" y="178"/>
                  </a:cubicBezTo>
                  <a:cubicBezTo>
                    <a:pt x="143" y="178"/>
                    <a:pt x="143" y="178"/>
                    <a:pt x="143" y="178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3" y="126"/>
                    <a:pt x="143" y="126"/>
                    <a:pt x="143" y="126"/>
                  </a:cubicBezTo>
                  <a:lnTo>
                    <a:pt x="149" y="126"/>
                  </a:lnTo>
                  <a:close/>
                  <a:moveTo>
                    <a:pt x="100" y="254"/>
                  </a:moveTo>
                  <a:cubicBezTo>
                    <a:pt x="100" y="255"/>
                    <a:pt x="100" y="257"/>
                    <a:pt x="100" y="258"/>
                  </a:cubicBezTo>
                  <a:cubicBezTo>
                    <a:pt x="99" y="259"/>
                    <a:pt x="98" y="262"/>
                    <a:pt x="97" y="264"/>
                  </a:cubicBezTo>
                  <a:cubicBezTo>
                    <a:pt x="96" y="264"/>
                    <a:pt x="96" y="264"/>
                    <a:pt x="96" y="264"/>
                  </a:cubicBezTo>
                  <a:cubicBezTo>
                    <a:pt x="96" y="239"/>
                    <a:pt x="96" y="239"/>
                    <a:pt x="96" y="239"/>
                  </a:cubicBezTo>
                  <a:cubicBezTo>
                    <a:pt x="98" y="240"/>
                    <a:pt x="99" y="249"/>
                    <a:pt x="100" y="254"/>
                  </a:cubicBezTo>
                  <a:moveTo>
                    <a:pt x="96" y="237"/>
                  </a:moveTo>
                  <a:cubicBezTo>
                    <a:pt x="96" y="212"/>
                    <a:pt x="96" y="212"/>
                    <a:pt x="96" y="212"/>
                  </a:cubicBezTo>
                  <a:cubicBezTo>
                    <a:pt x="102" y="212"/>
                    <a:pt x="102" y="212"/>
                    <a:pt x="102" y="212"/>
                  </a:cubicBezTo>
                  <a:cubicBezTo>
                    <a:pt x="102" y="238"/>
                    <a:pt x="102" y="238"/>
                    <a:pt x="102" y="238"/>
                  </a:cubicBezTo>
                  <a:cubicBezTo>
                    <a:pt x="102" y="237"/>
                    <a:pt x="102" y="237"/>
                    <a:pt x="102" y="237"/>
                  </a:cubicBezTo>
                  <a:cubicBezTo>
                    <a:pt x="100" y="237"/>
                    <a:pt x="100" y="237"/>
                    <a:pt x="100" y="237"/>
                  </a:cubicBezTo>
                  <a:cubicBezTo>
                    <a:pt x="99" y="237"/>
                    <a:pt x="99" y="237"/>
                    <a:pt x="99" y="237"/>
                  </a:cubicBezTo>
                  <a:cubicBezTo>
                    <a:pt x="98" y="237"/>
                    <a:pt x="98" y="237"/>
                    <a:pt x="98" y="237"/>
                  </a:cubicBezTo>
                  <a:cubicBezTo>
                    <a:pt x="97" y="237"/>
                    <a:pt x="97" y="237"/>
                    <a:pt x="97" y="237"/>
                  </a:cubicBezTo>
                  <a:lnTo>
                    <a:pt x="96" y="237"/>
                  </a:lnTo>
                  <a:close/>
                  <a:moveTo>
                    <a:pt x="99" y="239"/>
                  </a:moveTo>
                  <a:cubicBezTo>
                    <a:pt x="100" y="239"/>
                    <a:pt x="100" y="239"/>
                    <a:pt x="100" y="239"/>
                  </a:cubicBezTo>
                  <a:cubicBezTo>
                    <a:pt x="100" y="239"/>
                    <a:pt x="100" y="239"/>
                    <a:pt x="100" y="239"/>
                  </a:cubicBezTo>
                  <a:cubicBezTo>
                    <a:pt x="100" y="239"/>
                    <a:pt x="100" y="239"/>
                    <a:pt x="100" y="239"/>
                  </a:cubicBezTo>
                  <a:cubicBezTo>
                    <a:pt x="101" y="240"/>
                    <a:pt x="101" y="240"/>
                    <a:pt x="101" y="240"/>
                  </a:cubicBezTo>
                  <a:cubicBezTo>
                    <a:pt x="101" y="241"/>
                    <a:pt x="101" y="241"/>
                    <a:pt x="101" y="241"/>
                  </a:cubicBezTo>
                  <a:cubicBezTo>
                    <a:pt x="102" y="241"/>
                    <a:pt x="102" y="241"/>
                    <a:pt x="102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5" y="241"/>
                    <a:pt x="105" y="241"/>
                    <a:pt x="105" y="241"/>
                  </a:cubicBezTo>
                  <a:cubicBezTo>
                    <a:pt x="106" y="243"/>
                    <a:pt x="106" y="243"/>
                    <a:pt x="106" y="243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105" y="246"/>
                    <a:pt x="105" y="246"/>
                    <a:pt x="105" y="246"/>
                  </a:cubicBezTo>
                  <a:cubicBezTo>
                    <a:pt x="105" y="246"/>
                    <a:pt x="105" y="246"/>
                    <a:pt x="105" y="246"/>
                  </a:cubicBezTo>
                  <a:cubicBezTo>
                    <a:pt x="104" y="245"/>
                    <a:pt x="104" y="245"/>
                    <a:pt x="104" y="245"/>
                  </a:cubicBezTo>
                  <a:cubicBezTo>
                    <a:pt x="102" y="245"/>
                    <a:pt x="102" y="245"/>
                    <a:pt x="102" y="245"/>
                  </a:cubicBezTo>
                  <a:cubicBezTo>
                    <a:pt x="102" y="246"/>
                    <a:pt x="102" y="246"/>
                    <a:pt x="102" y="246"/>
                  </a:cubicBezTo>
                  <a:cubicBezTo>
                    <a:pt x="102" y="247"/>
                    <a:pt x="102" y="248"/>
                    <a:pt x="103" y="249"/>
                  </a:cubicBezTo>
                  <a:cubicBezTo>
                    <a:pt x="103" y="250"/>
                    <a:pt x="104" y="250"/>
                    <a:pt x="105" y="251"/>
                  </a:cubicBezTo>
                  <a:cubicBezTo>
                    <a:pt x="106" y="251"/>
                    <a:pt x="106" y="251"/>
                    <a:pt x="106" y="251"/>
                  </a:cubicBezTo>
                  <a:cubicBezTo>
                    <a:pt x="102" y="251"/>
                    <a:pt x="102" y="251"/>
                    <a:pt x="102" y="251"/>
                  </a:cubicBezTo>
                  <a:cubicBezTo>
                    <a:pt x="101" y="247"/>
                    <a:pt x="100" y="242"/>
                    <a:pt x="99" y="239"/>
                  </a:cubicBezTo>
                  <a:moveTo>
                    <a:pt x="103" y="239"/>
                  </a:moveTo>
                  <a:cubicBezTo>
                    <a:pt x="103" y="239"/>
                    <a:pt x="103" y="239"/>
                    <a:pt x="103" y="239"/>
                  </a:cubicBezTo>
                  <a:cubicBezTo>
                    <a:pt x="103" y="239"/>
                    <a:pt x="103" y="239"/>
                    <a:pt x="103" y="239"/>
                  </a:cubicBezTo>
                  <a:close/>
                  <a:moveTo>
                    <a:pt x="104" y="240"/>
                  </a:move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lose/>
                  <a:moveTo>
                    <a:pt x="115" y="240"/>
                  </a:moveTo>
                  <a:cubicBezTo>
                    <a:pt x="116" y="240"/>
                    <a:pt x="116" y="240"/>
                    <a:pt x="116" y="240"/>
                  </a:cubicBezTo>
                  <a:cubicBezTo>
                    <a:pt x="116" y="239"/>
                    <a:pt x="116" y="239"/>
                    <a:pt x="116" y="239"/>
                  </a:cubicBezTo>
                  <a:cubicBezTo>
                    <a:pt x="115" y="237"/>
                    <a:pt x="115" y="237"/>
                    <a:pt x="115" y="237"/>
                  </a:cubicBezTo>
                  <a:cubicBezTo>
                    <a:pt x="116" y="235"/>
                    <a:pt x="116" y="235"/>
                    <a:pt x="116" y="235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9" y="234"/>
                    <a:pt x="119" y="234"/>
                    <a:pt x="119" y="234"/>
                  </a:cubicBezTo>
                  <a:cubicBezTo>
                    <a:pt x="120" y="234"/>
                    <a:pt x="120" y="234"/>
                    <a:pt x="120" y="234"/>
                  </a:cubicBezTo>
                  <a:cubicBezTo>
                    <a:pt x="122" y="235"/>
                    <a:pt x="122" y="235"/>
                    <a:pt x="122" y="235"/>
                  </a:cubicBezTo>
                  <a:cubicBezTo>
                    <a:pt x="122" y="237"/>
                    <a:pt x="122" y="237"/>
                    <a:pt x="122" y="237"/>
                  </a:cubicBezTo>
                  <a:cubicBezTo>
                    <a:pt x="121" y="239"/>
                    <a:pt x="121" y="239"/>
                    <a:pt x="121" y="239"/>
                  </a:cubicBezTo>
                  <a:cubicBezTo>
                    <a:pt x="121" y="240"/>
                    <a:pt x="121" y="240"/>
                    <a:pt x="121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2" y="240"/>
                    <a:pt x="122" y="240"/>
                    <a:pt x="122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4" y="239"/>
                    <a:pt x="124" y="239"/>
                    <a:pt x="124" y="239"/>
                  </a:cubicBezTo>
                  <a:cubicBezTo>
                    <a:pt x="126" y="240"/>
                    <a:pt x="126" y="240"/>
                    <a:pt x="126" y="240"/>
                  </a:cubicBezTo>
                  <a:cubicBezTo>
                    <a:pt x="126" y="241"/>
                    <a:pt x="126" y="241"/>
                    <a:pt x="126" y="241"/>
                  </a:cubicBezTo>
                  <a:cubicBezTo>
                    <a:pt x="126" y="241"/>
                    <a:pt x="126" y="241"/>
                    <a:pt x="126" y="241"/>
                  </a:cubicBezTo>
                  <a:cubicBezTo>
                    <a:pt x="127" y="243"/>
                    <a:pt x="127" y="243"/>
                    <a:pt x="127" y="243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6"/>
                    <a:pt x="126" y="246"/>
                    <a:pt x="126" y="246"/>
                  </a:cubicBezTo>
                  <a:cubicBezTo>
                    <a:pt x="124" y="246"/>
                    <a:pt x="124" y="246"/>
                    <a:pt x="124" y="246"/>
                  </a:cubicBezTo>
                  <a:cubicBezTo>
                    <a:pt x="122" y="245"/>
                    <a:pt x="122" y="245"/>
                    <a:pt x="122" y="245"/>
                  </a:cubicBezTo>
                  <a:cubicBezTo>
                    <a:pt x="121" y="245"/>
                    <a:pt x="121" y="245"/>
                    <a:pt x="121" y="245"/>
                  </a:cubicBezTo>
                  <a:cubicBezTo>
                    <a:pt x="121" y="246"/>
                    <a:pt x="121" y="246"/>
                    <a:pt x="121" y="246"/>
                  </a:cubicBezTo>
                  <a:cubicBezTo>
                    <a:pt x="122" y="249"/>
                    <a:pt x="123" y="250"/>
                    <a:pt x="124" y="250"/>
                  </a:cubicBezTo>
                  <a:cubicBezTo>
                    <a:pt x="124" y="251"/>
                    <a:pt x="125" y="251"/>
                    <a:pt x="125" y="251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13" y="251"/>
                    <a:pt x="113" y="251"/>
                    <a:pt x="114" y="250"/>
                  </a:cubicBezTo>
                  <a:cubicBezTo>
                    <a:pt x="115" y="250"/>
                    <a:pt x="116" y="249"/>
                    <a:pt x="117" y="246"/>
                  </a:cubicBezTo>
                  <a:cubicBezTo>
                    <a:pt x="116" y="245"/>
                    <a:pt x="116" y="245"/>
                    <a:pt x="116" y="245"/>
                  </a:cubicBezTo>
                  <a:cubicBezTo>
                    <a:pt x="115" y="245"/>
                    <a:pt x="115" y="245"/>
                    <a:pt x="115" y="245"/>
                  </a:cubicBezTo>
                  <a:cubicBezTo>
                    <a:pt x="113" y="246"/>
                    <a:pt x="113" y="246"/>
                    <a:pt x="113" y="246"/>
                  </a:cubicBezTo>
                  <a:cubicBezTo>
                    <a:pt x="112" y="246"/>
                    <a:pt x="112" y="246"/>
                    <a:pt x="112" y="246"/>
                  </a:cubicBezTo>
                  <a:cubicBezTo>
                    <a:pt x="111" y="244"/>
                    <a:pt x="111" y="244"/>
                    <a:pt x="111" y="244"/>
                  </a:cubicBezTo>
                  <a:cubicBezTo>
                    <a:pt x="110" y="243"/>
                    <a:pt x="110" y="243"/>
                    <a:pt x="110" y="243"/>
                  </a:cubicBezTo>
                  <a:cubicBezTo>
                    <a:pt x="111" y="241"/>
                    <a:pt x="111" y="241"/>
                    <a:pt x="111" y="241"/>
                  </a:cubicBezTo>
                  <a:cubicBezTo>
                    <a:pt x="111" y="241"/>
                    <a:pt x="111" y="241"/>
                    <a:pt x="111" y="241"/>
                  </a:cubicBezTo>
                  <a:cubicBezTo>
                    <a:pt x="112" y="240"/>
                    <a:pt x="112" y="240"/>
                    <a:pt x="112" y="240"/>
                  </a:cubicBezTo>
                  <a:cubicBezTo>
                    <a:pt x="113" y="239"/>
                    <a:pt x="113" y="239"/>
                    <a:pt x="113" y="239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lose/>
                  <a:moveTo>
                    <a:pt x="129" y="242"/>
                  </a:moveTo>
                  <a:cubicBezTo>
                    <a:pt x="128" y="240"/>
                    <a:pt x="128" y="240"/>
                    <a:pt x="128" y="240"/>
                  </a:cubicBezTo>
                  <a:cubicBezTo>
                    <a:pt x="127" y="239"/>
                    <a:pt x="127" y="239"/>
                    <a:pt x="127" y="239"/>
                  </a:cubicBezTo>
                  <a:cubicBezTo>
                    <a:pt x="127" y="238"/>
                    <a:pt x="127" y="238"/>
                    <a:pt x="127" y="238"/>
                  </a:cubicBezTo>
                  <a:cubicBezTo>
                    <a:pt x="127" y="212"/>
                    <a:pt x="127" y="212"/>
                    <a:pt x="127" y="212"/>
                  </a:cubicBezTo>
                  <a:cubicBezTo>
                    <a:pt x="133" y="212"/>
                    <a:pt x="133" y="212"/>
                    <a:pt x="133" y="212"/>
                  </a:cubicBezTo>
                  <a:cubicBezTo>
                    <a:pt x="133" y="238"/>
                    <a:pt x="133" y="238"/>
                    <a:pt x="133" y="238"/>
                  </a:cubicBezTo>
                  <a:cubicBezTo>
                    <a:pt x="132" y="238"/>
                    <a:pt x="132" y="238"/>
                    <a:pt x="132" y="238"/>
                  </a:cubicBezTo>
                  <a:cubicBezTo>
                    <a:pt x="132" y="239"/>
                    <a:pt x="132" y="239"/>
                    <a:pt x="132" y="239"/>
                  </a:cubicBezTo>
                  <a:cubicBezTo>
                    <a:pt x="131" y="239"/>
                    <a:pt x="131" y="240"/>
                    <a:pt x="131" y="241"/>
                  </a:cubicBezTo>
                  <a:cubicBezTo>
                    <a:pt x="130" y="242"/>
                    <a:pt x="130" y="242"/>
                    <a:pt x="130" y="242"/>
                  </a:cubicBezTo>
                  <a:cubicBezTo>
                    <a:pt x="129" y="243"/>
                    <a:pt x="129" y="243"/>
                    <a:pt x="129" y="243"/>
                  </a:cubicBezTo>
                  <a:cubicBezTo>
                    <a:pt x="130" y="244"/>
                    <a:pt x="130" y="244"/>
                    <a:pt x="130" y="244"/>
                  </a:cubicBezTo>
                  <a:cubicBezTo>
                    <a:pt x="130" y="246"/>
                    <a:pt x="130" y="247"/>
                    <a:pt x="131" y="248"/>
                  </a:cubicBezTo>
                  <a:cubicBezTo>
                    <a:pt x="131" y="248"/>
                    <a:pt x="132" y="248"/>
                    <a:pt x="132" y="248"/>
                  </a:cubicBezTo>
                  <a:cubicBezTo>
                    <a:pt x="132" y="249"/>
                    <a:pt x="132" y="249"/>
                    <a:pt x="132" y="249"/>
                  </a:cubicBezTo>
                  <a:cubicBezTo>
                    <a:pt x="130" y="248"/>
                    <a:pt x="130" y="248"/>
                    <a:pt x="130" y="248"/>
                  </a:cubicBezTo>
                  <a:cubicBezTo>
                    <a:pt x="129" y="248"/>
                    <a:pt x="129" y="248"/>
                    <a:pt x="129" y="248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27" y="248"/>
                    <a:pt x="127" y="248"/>
                    <a:pt x="127" y="248"/>
                  </a:cubicBezTo>
                  <a:cubicBezTo>
                    <a:pt x="127" y="247"/>
                    <a:pt x="127" y="247"/>
                    <a:pt x="127" y="247"/>
                  </a:cubicBezTo>
                  <a:cubicBezTo>
                    <a:pt x="127" y="247"/>
                    <a:pt x="127" y="247"/>
                    <a:pt x="127" y="247"/>
                  </a:cubicBezTo>
                  <a:cubicBezTo>
                    <a:pt x="128" y="245"/>
                    <a:pt x="128" y="245"/>
                    <a:pt x="128" y="245"/>
                  </a:cubicBezTo>
                  <a:cubicBezTo>
                    <a:pt x="129" y="243"/>
                    <a:pt x="129" y="243"/>
                    <a:pt x="129" y="243"/>
                  </a:cubicBezTo>
                  <a:lnTo>
                    <a:pt x="129" y="242"/>
                  </a:lnTo>
                  <a:close/>
                  <a:moveTo>
                    <a:pt x="128" y="250"/>
                  </a:moveTo>
                  <a:cubicBezTo>
                    <a:pt x="129" y="251"/>
                    <a:pt x="129" y="251"/>
                    <a:pt x="129" y="251"/>
                  </a:cubicBezTo>
                  <a:cubicBezTo>
                    <a:pt x="130" y="251"/>
                    <a:pt x="130" y="251"/>
                    <a:pt x="131" y="251"/>
                  </a:cubicBezTo>
                  <a:cubicBezTo>
                    <a:pt x="126" y="251"/>
                    <a:pt x="126" y="251"/>
                    <a:pt x="126" y="251"/>
                  </a:cubicBezTo>
                  <a:cubicBezTo>
                    <a:pt x="127" y="251"/>
                    <a:pt x="128" y="250"/>
                    <a:pt x="128" y="250"/>
                  </a:cubicBezTo>
                  <a:moveTo>
                    <a:pt x="125" y="248"/>
                  </a:move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8"/>
                    <a:pt x="125" y="248"/>
                    <a:pt x="125" y="248"/>
                  </a:cubicBezTo>
                  <a:close/>
                  <a:moveTo>
                    <a:pt x="113" y="248"/>
                  </a:moveTo>
                  <a:cubicBezTo>
                    <a:pt x="113" y="248"/>
                    <a:pt x="113" y="248"/>
                    <a:pt x="113" y="248"/>
                  </a:cubicBezTo>
                  <a:cubicBezTo>
                    <a:pt x="113" y="248"/>
                    <a:pt x="113" y="248"/>
                    <a:pt x="113" y="248"/>
                  </a:cubicBezTo>
                  <a:close/>
                  <a:moveTo>
                    <a:pt x="111" y="251"/>
                  </a:moveTo>
                  <a:cubicBezTo>
                    <a:pt x="107" y="251"/>
                    <a:pt x="107" y="251"/>
                    <a:pt x="107" y="251"/>
                  </a:cubicBezTo>
                  <a:cubicBezTo>
                    <a:pt x="107" y="251"/>
                    <a:pt x="108" y="251"/>
                    <a:pt x="108" y="251"/>
                  </a:cubicBezTo>
                  <a:cubicBezTo>
                    <a:pt x="109" y="250"/>
                    <a:pt x="109" y="250"/>
                    <a:pt x="109" y="250"/>
                  </a:cubicBezTo>
                  <a:cubicBezTo>
                    <a:pt x="110" y="250"/>
                    <a:pt x="111" y="251"/>
                    <a:pt x="111" y="251"/>
                  </a:cubicBezTo>
                  <a:moveTo>
                    <a:pt x="111" y="238"/>
                  </a:moveTo>
                  <a:cubicBezTo>
                    <a:pt x="110" y="239"/>
                    <a:pt x="110" y="239"/>
                    <a:pt x="110" y="239"/>
                  </a:cubicBezTo>
                  <a:cubicBezTo>
                    <a:pt x="109" y="240"/>
                    <a:pt x="109" y="240"/>
                    <a:pt x="109" y="240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08" y="243"/>
                    <a:pt x="108" y="243"/>
                    <a:pt x="108" y="243"/>
                  </a:cubicBezTo>
                  <a:cubicBezTo>
                    <a:pt x="109" y="245"/>
                    <a:pt x="109" y="245"/>
                    <a:pt x="109" y="245"/>
                  </a:cubicBezTo>
                  <a:cubicBezTo>
                    <a:pt x="110" y="247"/>
                    <a:pt x="110" y="247"/>
                    <a:pt x="11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11" y="248"/>
                    <a:pt x="111" y="248"/>
                    <a:pt x="111" y="248"/>
                  </a:cubicBezTo>
                  <a:cubicBezTo>
                    <a:pt x="110" y="248"/>
                    <a:pt x="110" y="248"/>
                    <a:pt x="110" y="248"/>
                  </a:cubicBezTo>
                  <a:cubicBezTo>
                    <a:pt x="109" y="248"/>
                    <a:pt x="109" y="248"/>
                    <a:pt x="109" y="248"/>
                  </a:cubicBezTo>
                  <a:cubicBezTo>
                    <a:pt x="107" y="248"/>
                    <a:pt x="107" y="248"/>
                    <a:pt x="107" y="248"/>
                  </a:cubicBezTo>
                  <a:cubicBezTo>
                    <a:pt x="106" y="249"/>
                    <a:pt x="106" y="249"/>
                    <a:pt x="106" y="249"/>
                  </a:cubicBezTo>
                  <a:cubicBezTo>
                    <a:pt x="106" y="248"/>
                    <a:pt x="106" y="248"/>
                    <a:pt x="106" y="248"/>
                  </a:cubicBezTo>
                  <a:cubicBezTo>
                    <a:pt x="106" y="248"/>
                    <a:pt x="106" y="248"/>
                    <a:pt x="107" y="248"/>
                  </a:cubicBezTo>
                  <a:cubicBezTo>
                    <a:pt x="108" y="247"/>
                    <a:pt x="108" y="246"/>
                    <a:pt x="108" y="245"/>
                  </a:cubicBezTo>
                  <a:cubicBezTo>
                    <a:pt x="108" y="243"/>
                    <a:pt x="108" y="243"/>
                    <a:pt x="108" y="243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07" y="241"/>
                    <a:pt x="107" y="241"/>
                    <a:pt x="107" y="241"/>
                  </a:cubicBezTo>
                  <a:cubicBezTo>
                    <a:pt x="107" y="240"/>
                    <a:pt x="106" y="239"/>
                    <a:pt x="105" y="239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4" y="238"/>
                    <a:pt x="104" y="238"/>
                    <a:pt x="104" y="238"/>
                  </a:cubicBezTo>
                  <a:cubicBezTo>
                    <a:pt x="104" y="212"/>
                    <a:pt x="104" y="212"/>
                    <a:pt x="104" y="212"/>
                  </a:cubicBezTo>
                  <a:cubicBezTo>
                    <a:pt x="111" y="212"/>
                    <a:pt x="111" y="212"/>
                    <a:pt x="111" y="212"/>
                  </a:cubicBezTo>
                  <a:lnTo>
                    <a:pt x="111" y="238"/>
                  </a:lnTo>
                  <a:close/>
                  <a:moveTo>
                    <a:pt x="103" y="247"/>
                  </a:moveTo>
                  <a:cubicBezTo>
                    <a:pt x="103" y="247"/>
                    <a:pt x="103" y="247"/>
                    <a:pt x="103" y="247"/>
                  </a:cubicBezTo>
                  <a:cubicBezTo>
                    <a:pt x="103" y="247"/>
                    <a:pt x="103" y="247"/>
                    <a:pt x="103" y="247"/>
                  </a:cubicBezTo>
                  <a:close/>
                  <a:moveTo>
                    <a:pt x="136" y="253"/>
                  </a:moveTo>
                  <a:cubicBezTo>
                    <a:pt x="136" y="254"/>
                    <a:pt x="136" y="254"/>
                    <a:pt x="136" y="254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5" y="255"/>
                    <a:pt x="135" y="256"/>
                    <a:pt x="135" y="257"/>
                  </a:cubicBezTo>
                  <a:cubicBezTo>
                    <a:pt x="102" y="257"/>
                    <a:pt x="102" y="257"/>
                    <a:pt x="102" y="257"/>
                  </a:cubicBezTo>
                  <a:cubicBezTo>
                    <a:pt x="102" y="256"/>
                    <a:pt x="102" y="255"/>
                    <a:pt x="102" y="254"/>
                  </a:cubicBezTo>
                  <a:cubicBezTo>
                    <a:pt x="102" y="253"/>
                    <a:pt x="102" y="253"/>
                    <a:pt x="102" y="253"/>
                  </a:cubicBezTo>
                  <a:cubicBezTo>
                    <a:pt x="102" y="253"/>
                    <a:pt x="102" y="253"/>
                    <a:pt x="102" y="253"/>
                  </a:cubicBezTo>
                  <a:lnTo>
                    <a:pt x="136" y="253"/>
                  </a:lnTo>
                  <a:close/>
                  <a:moveTo>
                    <a:pt x="131" y="251"/>
                  </a:moveTo>
                  <a:cubicBezTo>
                    <a:pt x="132" y="251"/>
                    <a:pt x="132" y="251"/>
                    <a:pt x="132" y="251"/>
                  </a:cubicBezTo>
                  <a:cubicBezTo>
                    <a:pt x="133" y="250"/>
                    <a:pt x="134" y="250"/>
                    <a:pt x="135" y="249"/>
                  </a:cubicBezTo>
                  <a:cubicBezTo>
                    <a:pt x="135" y="248"/>
                    <a:pt x="135" y="247"/>
                    <a:pt x="136" y="246"/>
                  </a:cubicBezTo>
                  <a:cubicBezTo>
                    <a:pt x="135" y="245"/>
                    <a:pt x="135" y="245"/>
                    <a:pt x="135" y="245"/>
                  </a:cubicBezTo>
                  <a:cubicBezTo>
                    <a:pt x="134" y="245"/>
                    <a:pt x="134" y="245"/>
                    <a:pt x="134" y="245"/>
                  </a:cubicBezTo>
                  <a:cubicBezTo>
                    <a:pt x="133" y="246"/>
                    <a:pt x="133" y="246"/>
                    <a:pt x="133" y="246"/>
                  </a:cubicBezTo>
                  <a:cubicBezTo>
                    <a:pt x="132" y="246"/>
                    <a:pt x="132" y="246"/>
                    <a:pt x="132" y="246"/>
                  </a:cubicBezTo>
                  <a:cubicBezTo>
                    <a:pt x="132" y="244"/>
                    <a:pt x="132" y="244"/>
                    <a:pt x="132" y="244"/>
                  </a:cubicBezTo>
                  <a:cubicBezTo>
                    <a:pt x="132" y="243"/>
                    <a:pt x="132" y="243"/>
                    <a:pt x="132" y="243"/>
                  </a:cubicBezTo>
                  <a:cubicBezTo>
                    <a:pt x="133" y="241"/>
                    <a:pt x="133" y="241"/>
                    <a:pt x="133" y="241"/>
                  </a:cubicBezTo>
                  <a:cubicBezTo>
                    <a:pt x="133" y="240"/>
                    <a:pt x="133" y="240"/>
                    <a:pt x="133" y="240"/>
                  </a:cubicBezTo>
                  <a:cubicBezTo>
                    <a:pt x="133" y="240"/>
                    <a:pt x="133" y="240"/>
                    <a:pt x="133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1"/>
                    <a:pt x="134" y="241"/>
                    <a:pt x="134" y="241"/>
                  </a:cubicBezTo>
                  <a:cubicBezTo>
                    <a:pt x="135" y="241"/>
                    <a:pt x="135" y="241"/>
                    <a:pt x="135" y="241"/>
                  </a:cubicBezTo>
                  <a:cubicBezTo>
                    <a:pt x="136" y="241"/>
                    <a:pt x="136" y="241"/>
                    <a:pt x="136" y="241"/>
                  </a:cubicBezTo>
                  <a:cubicBezTo>
                    <a:pt x="137" y="241"/>
                    <a:pt x="137" y="241"/>
                    <a:pt x="137" y="241"/>
                  </a:cubicBezTo>
                  <a:cubicBezTo>
                    <a:pt x="137" y="240"/>
                    <a:pt x="137" y="240"/>
                    <a:pt x="137" y="240"/>
                  </a:cubicBezTo>
                  <a:cubicBezTo>
                    <a:pt x="137" y="239"/>
                    <a:pt x="137" y="239"/>
                    <a:pt x="137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7" y="242"/>
                    <a:pt x="136" y="247"/>
                    <a:pt x="136" y="251"/>
                  </a:cubicBezTo>
                  <a:lnTo>
                    <a:pt x="131" y="251"/>
                  </a:lnTo>
                  <a:close/>
                  <a:moveTo>
                    <a:pt x="135" y="239"/>
                  </a:moveTo>
                  <a:cubicBezTo>
                    <a:pt x="135" y="239"/>
                    <a:pt x="135" y="239"/>
                    <a:pt x="135" y="239"/>
                  </a:cubicBezTo>
                  <a:cubicBezTo>
                    <a:pt x="135" y="239"/>
                    <a:pt x="135" y="239"/>
                    <a:pt x="135" y="239"/>
                  </a:cubicBezTo>
                  <a:close/>
                  <a:moveTo>
                    <a:pt x="138" y="254"/>
                  </a:moveTo>
                  <a:cubicBezTo>
                    <a:pt x="138" y="249"/>
                    <a:pt x="139" y="240"/>
                    <a:pt x="141" y="239"/>
                  </a:cubicBezTo>
                  <a:cubicBezTo>
                    <a:pt x="141" y="264"/>
                    <a:pt x="141" y="264"/>
                    <a:pt x="141" y="264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62"/>
                    <a:pt x="139" y="259"/>
                    <a:pt x="137" y="258"/>
                  </a:cubicBezTo>
                  <a:cubicBezTo>
                    <a:pt x="137" y="257"/>
                    <a:pt x="138" y="256"/>
                    <a:pt x="138" y="254"/>
                  </a:cubicBezTo>
                  <a:moveTo>
                    <a:pt x="141" y="237"/>
                  </a:moveTo>
                  <a:cubicBezTo>
                    <a:pt x="139" y="237"/>
                    <a:pt x="139" y="237"/>
                    <a:pt x="139" y="237"/>
                  </a:cubicBezTo>
                  <a:cubicBezTo>
                    <a:pt x="138" y="237"/>
                    <a:pt x="138" y="237"/>
                    <a:pt x="138" y="237"/>
                  </a:cubicBezTo>
                  <a:cubicBezTo>
                    <a:pt x="138" y="237"/>
                    <a:pt x="138" y="237"/>
                    <a:pt x="138" y="237"/>
                  </a:cubicBezTo>
                  <a:cubicBezTo>
                    <a:pt x="136" y="237"/>
                    <a:pt x="136" y="237"/>
                    <a:pt x="136" y="237"/>
                  </a:cubicBezTo>
                  <a:cubicBezTo>
                    <a:pt x="136" y="238"/>
                    <a:pt x="136" y="238"/>
                    <a:pt x="136" y="238"/>
                  </a:cubicBezTo>
                  <a:cubicBezTo>
                    <a:pt x="136" y="212"/>
                    <a:pt x="136" y="212"/>
                    <a:pt x="136" y="212"/>
                  </a:cubicBezTo>
                  <a:cubicBezTo>
                    <a:pt x="141" y="212"/>
                    <a:pt x="141" y="212"/>
                    <a:pt x="141" y="212"/>
                  </a:cubicBezTo>
                  <a:cubicBezTo>
                    <a:pt x="141" y="237"/>
                    <a:pt x="141" y="237"/>
                    <a:pt x="141" y="237"/>
                  </a:cubicBezTo>
                  <a:close/>
                  <a:moveTo>
                    <a:pt x="126" y="209"/>
                  </a:moveTo>
                  <a:cubicBezTo>
                    <a:pt x="125" y="211"/>
                    <a:pt x="125" y="211"/>
                    <a:pt x="125" y="211"/>
                  </a:cubicBezTo>
                  <a:cubicBezTo>
                    <a:pt x="125" y="237"/>
                    <a:pt x="125" y="237"/>
                    <a:pt x="125" y="237"/>
                  </a:cubicBezTo>
                  <a:cubicBezTo>
                    <a:pt x="125" y="237"/>
                    <a:pt x="125" y="237"/>
                    <a:pt x="125" y="237"/>
                  </a:cubicBezTo>
                  <a:cubicBezTo>
                    <a:pt x="124" y="237"/>
                    <a:pt x="124" y="237"/>
                    <a:pt x="124" y="237"/>
                  </a:cubicBezTo>
                  <a:cubicBezTo>
                    <a:pt x="124" y="237"/>
                    <a:pt x="124" y="237"/>
                    <a:pt x="124" y="237"/>
                  </a:cubicBezTo>
                  <a:cubicBezTo>
                    <a:pt x="125" y="236"/>
                    <a:pt x="124" y="235"/>
                    <a:pt x="123" y="234"/>
                  </a:cubicBezTo>
                  <a:cubicBezTo>
                    <a:pt x="122" y="233"/>
                    <a:pt x="121" y="233"/>
                    <a:pt x="121" y="232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19" y="232"/>
                    <a:pt x="119" y="232"/>
                    <a:pt x="119" y="232"/>
                  </a:cubicBezTo>
                  <a:cubicBezTo>
                    <a:pt x="118" y="232"/>
                    <a:pt x="118" y="232"/>
                    <a:pt x="118" y="232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6" y="233"/>
                    <a:pt x="115" y="233"/>
                    <a:pt x="114" y="234"/>
                  </a:cubicBezTo>
                  <a:cubicBezTo>
                    <a:pt x="113" y="235"/>
                    <a:pt x="113" y="236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11"/>
                    <a:pt x="113" y="211"/>
                    <a:pt x="113" y="211"/>
                  </a:cubicBezTo>
                  <a:cubicBezTo>
                    <a:pt x="112" y="209"/>
                    <a:pt x="112" y="209"/>
                    <a:pt x="112" y="209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2" y="209"/>
                    <a:pt x="90" y="210"/>
                    <a:pt x="88" y="211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90" y="197"/>
                    <a:pt x="92" y="197"/>
                    <a:pt x="95" y="197"/>
                  </a:cubicBezTo>
                  <a:cubicBezTo>
                    <a:pt x="112" y="197"/>
                    <a:pt x="112" y="197"/>
                    <a:pt x="112" y="197"/>
                  </a:cubicBezTo>
                  <a:cubicBezTo>
                    <a:pt x="113" y="196"/>
                    <a:pt x="113" y="196"/>
                    <a:pt x="113" y="196"/>
                  </a:cubicBezTo>
                  <a:cubicBezTo>
                    <a:pt x="113" y="175"/>
                    <a:pt x="113" y="175"/>
                    <a:pt x="113" y="175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03" y="174"/>
                    <a:pt x="103" y="174"/>
                    <a:pt x="103" y="174"/>
                  </a:cubicBezTo>
                  <a:cubicBezTo>
                    <a:pt x="100" y="174"/>
                    <a:pt x="98" y="175"/>
                    <a:pt x="96" y="176"/>
                  </a:cubicBezTo>
                  <a:cubicBezTo>
                    <a:pt x="96" y="161"/>
                    <a:pt x="96" y="161"/>
                    <a:pt x="96" y="161"/>
                  </a:cubicBezTo>
                  <a:cubicBezTo>
                    <a:pt x="98" y="162"/>
                    <a:pt x="100" y="162"/>
                    <a:pt x="103" y="162"/>
                  </a:cubicBezTo>
                  <a:cubicBezTo>
                    <a:pt x="112" y="162"/>
                    <a:pt x="112" y="162"/>
                    <a:pt x="112" y="162"/>
                  </a:cubicBezTo>
                  <a:cubicBezTo>
                    <a:pt x="113" y="161"/>
                    <a:pt x="113" y="161"/>
                    <a:pt x="113" y="161"/>
                  </a:cubicBezTo>
                  <a:cubicBezTo>
                    <a:pt x="113" y="144"/>
                    <a:pt x="113" y="144"/>
                    <a:pt x="113" y="144"/>
                  </a:cubicBezTo>
                  <a:cubicBezTo>
                    <a:pt x="113" y="142"/>
                    <a:pt x="112" y="140"/>
                    <a:pt x="111" y="138"/>
                  </a:cubicBezTo>
                  <a:cubicBezTo>
                    <a:pt x="126" y="138"/>
                    <a:pt x="126" y="138"/>
                    <a:pt x="126" y="138"/>
                  </a:cubicBezTo>
                  <a:cubicBezTo>
                    <a:pt x="126" y="140"/>
                    <a:pt x="125" y="142"/>
                    <a:pt x="125" y="144"/>
                  </a:cubicBezTo>
                  <a:cubicBezTo>
                    <a:pt x="125" y="161"/>
                    <a:pt x="125" y="161"/>
                    <a:pt x="125" y="161"/>
                  </a:cubicBezTo>
                  <a:cubicBezTo>
                    <a:pt x="126" y="162"/>
                    <a:pt x="126" y="162"/>
                    <a:pt x="126" y="162"/>
                  </a:cubicBezTo>
                  <a:cubicBezTo>
                    <a:pt x="136" y="162"/>
                    <a:pt x="136" y="162"/>
                    <a:pt x="136" y="162"/>
                  </a:cubicBezTo>
                  <a:cubicBezTo>
                    <a:pt x="138" y="162"/>
                    <a:pt x="140" y="162"/>
                    <a:pt x="141" y="161"/>
                  </a:cubicBezTo>
                  <a:cubicBezTo>
                    <a:pt x="141" y="176"/>
                    <a:pt x="141" y="176"/>
                    <a:pt x="141" y="176"/>
                  </a:cubicBezTo>
                  <a:cubicBezTo>
                    <a:pt x="140" y="175"/>
                    <a:pt x="138" y="174"/>
                    <a:pt x="136" y="174"/>
                  </a:cubicBezTo>
                  <a:cubicBezTo>
                    <a:pt x="126" y="174"/>
                    <a:pt x="126" y="174"/>
                    <a:pt x="126" y="174"/>
                  </a:cubicBezTo>
                  <a:cubicBezTo>
                    <a:pt x="125" y="175"/>
                    <a:pt x="125" y="175"/>
                    <a:pt x="125" y="175"/>
                  </a:cubicBezTo>
                  <a:cubicBezTo>
                    <a:pt x="125" y="196"/>
                    <a:pt x="125" y="196"/>
                    <a:pt x="125" y="196"/>
                  </a:cubicBezTo>
                  <a:cubicBezTo>
                    <a:pt x="126" y="197"/>
                    <a:pt x="126" y="197"/>
                    <a:pt x="126" y="197"/>
                  </a:cubicBezTo>
                  <a:cubicBezTo>
                    <a:pt x="143" y="197"/>
                    <a:pt x="143" y="197"/>
                    <a:pt x="143" y="197"/>
                  </a:cubicBezTo>
                  <a:cubicBezTo>
                    <a:pt x="145" y="197"/>
                    <a:pt x="147" y="197"/>
                    <a:pt x="149" y="196"/>
                  </a:cubicBezTo>
                  <a:cubicBezTo>
                    <a:pt x="149" y="211"/>
                    <a:pt x="149" y="211"/>
                    <a:pt x="149" y="211"/>
                  </a:cubicBezTo>
                  <a:cubicBezTo>
                    <a:pt x="147" y="210"/>
                    <a:pt x="145" y="209"/>
                    <a:pt x="143" y="209"/>
                  </a:cubicBezTo>
                  <a:lnTo>
                    <a:pt x="126" y="209"/>
                  </a:lnTo>
                  <a:close/>
                  <a:moveTo>
                    <a:pt x="94" y="212"/>
                  </a:moveTo>
                  <a:cubicBezTo>
                    <a:pt x="94" y="262"/>
                    <a:pt x="94" y="262"/>
                    <a:pt x="94" y="262"/>
                  </a:cubicBezTo>
                  <a:cubicBezTo>
                    <a:pt x="92" y="261"/>
                    <a:pt x="90" y="260"/>
                    <a:pt x="88" y="261"/>
                  </a:cubicBezTo>
                  <a:cubicBezTo>
                    <a:pt x="88" y="213"/>
                    <a:pt x="88" y="213"/>
                    <a:pt x="88" y="213"/>
                  </a:cubicBezTo>
                  <a:cubicBezTo>
                    <a:pt x="90" y="212"/>
                    <a:pt x="92" y="212"/>
                    <a:pt x="94" y="212"/>
                  </a:cubicBezTo>
                  <a:moveTo>
                    <a:pt x="88" y="194"/>
                  </a:moveTo>
                  <a:cubicBezTo>
                    <a:pt x="88" y="126"/>
                    <a:pt x="88" y="126"/>
                    <a:pt x="88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95"/>
                    <a:pt x="94" y="195"/>
                    <a:pt x="94" y="195"/>
                  </a:cubicBezTo>
                  <a:cubicBezTo>
                    <a:pt x="92" y="195"/>
                    <a:pt x="90" y="195"/>
                    <a:pt x="88" y="194"/>
                  </a:cubicBezTo>
                  <a:moveTo>
                    <a:pt x="96" y="195"/>
                  </a:moveTo>
                  <a:cubicBezTo>
                    <a:pt x="96" y="178"/>
                    <a:pt x="96" y="178"/>
                    <a:pt x="96" y="178"/>
                  </a:cubicBezTo>
                  <a:cubicBezTo>
                    <a:pt x="98" y="177"/>
                    <a:pt x="100" y="177"/>
                    <a:pt x="102" y="177"/>
                  </a:cubicBezTo>
                  <a:cubicBezTo>
                    <a:pt x="102" y="195"/>
                    <a:pt x="102" y="195"/>
                    <a:pt x="102" y="195"/>
                  </a:cubicBezTo>
                  <a:lnTo>
                    <a:pt x="96" y="195"/>
                  </a:lnTo>
                  <a:close/>
                  <a:moveTo>
                    <a:pt x="104" y="177"/>
                  </a:moveTo>
                  <a:cubicBezTo>
                    <a:pt x="111" y="177"/>
                    <a:pt x="111" y="177"/>
                    <a:pt x="111" y="177"/>
                  </a:cubicBezTo>
                  <a:cubicBezTo>
                    <a:pt x="111" y="195"/>
                    <a:pt x="111" y="195"/>
                    <a:pt x="111" y="195"/>
                  </a:cubicBezTo>
                  <a:cubicBezTo>
                    <a:pt x="104" y="195"/>
                    <a:pt x="104" y="195"/>
                    <a:pt x="104" y="195"/>
                  </a:cubicBezTo>
                  <a:lnTo>
                    <a:pt x="104" y="177"/>
                  </a:lnTo>
                  <a:close/>
                  <a:moveTo>
                    <a:pt x="96" y="159"/>
                  </a:moveTo>
                  <a:cubicBezTo>
                    <a:pt x="96" y="126"/>
                    <a:pt x="96" y="126"/>
                    <a:pt x="96" y="126"/>
                  </a:cubicBezTo>
                  <a:cubicBezTo>
                    <a:pt x="102" y="126"/>
                    <a:pt x="102" y="126"/>
                    <a:pt x="102" y="126"/>
                  </a:cubicBezTo>
                  <a:cubicBezTo>
                    <a:pt x="102" y="160"/>
                    <a:pt x="102" y="160"/>
                    <a:pt x="102" y="160"/>
                  </a:cubicBezTo>
                  <a:cubicBezTo>
                    <a:pt x="100" y="160"/>
                    <a:pt x="98" y="160"/>
                    <a:pt x="96" y="159"/>
                  </a:cubicBezTo>
                  <a:moveTo>
                    <a:pt x="109" y="137"/>
                  </a:moveTo>
                  <a:cubicBezTo>
                    <a:pt x="110" y="139"/>
                    <a:pt x="111" y="141"/>
                    <a:pt x="111" y="144"/>
                  </a:cubicBezTo>
                  <a:cubicBezTo>
                    <a:pt x="111" y="160"/>
                    <a:pt x="111" y="160"/>
                    <a:pt x="111" y="160"/>
                  </a:cubicBezTo>
                  <a:cubicBezTo>
                    <a:pt x="104" y="160"/>
                    <a:pt x="104" y="160"/>
                    <a:pt x="104" y="160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10" y="126"/>
                    <a:pt x="110" y="126"/>
                    <a:pt x="110" y="126"/>
                  </a:cubicBezTo>
                  <a:cubicBezTo>
                    <a:pt x="110" y="136"/>
                    <a:pt x="110" y="136"/>
                    <a:pt x="110" y="136"/>
                  </a:cubicBezTo>
                  <a:cubicBezTo>
                    <a:pt x="109" y="136"/>
                    <a:pt x="109" y="136"/>
                    <a:pt x="109" y="136"/>
                  </a:cubicBezTo>
                  <a:cubicBezTo>
                    <a:pt x="109" y="136"/>
                    <a:pt x="109" y="136"/>
                    <a:pt x="109" y="136"/>
                  </a:cubicBezTo>
                  <a:lnTo>
                    <a:pt x="109" y="137"/>
                  </a:lnTo>
                  <a:close/>
                  <a:moveTo>
                    <a:pt x="112" y="126"/>
                  </a:moveTo>
                  <a:cubicBezTo>
                    <a:pt x="118" y="126"/>
                    <a:pt x="118" y="126"/>
                    <a:pt x="118" y="126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2" y="135"/>
                    <a:pt x="112" y="135"/>
                    <a:pt x="112" y="135"/>
                  </a:cubicBezTo>
                  <a:lnTo>
                    <a:pt x="112" y="126"/>
                  </a:lnTo>
                  <a:close/>
                  <a:moveTo>
                    <a:pt x="120" y="126"/>
                  </a:moveTo>
                  <a:cubicBezTo>
                    <a:pt x="126" y="126"/>
                    <a:pt x="126" y="126"/>
                    <a:pt x="126" y="126"/>
                  </a:cubicBezTo>
                  <a:cubicBezTo>
                    <a:pt x="126" y="135"/>
                    <a:pt x="126" y="135"/>
                    <a:pt x="126" y="135"/>
                  </a:cubicBezTo>
                  <a:cubicBezTo>
                    <a:pt x="120" y="135"/>
                    <a:pt x="120" y="135"/>
                    <a:pt x="120" y="135"/>
                  </a:cubicBezTo>
                  <a:lnTo>
                    <a:pt x="120" y="126"/>
                  </a:lnTo>
                  <a:close/>
                  <a:moveTo>
                    <a:pt x="128" y="136"/>
                  </a:moveTo>
                  <a:cubicBezTo>
                    <a:pt x="128" y="136"/>
                    <a:pt x="128" y="136"/>
                    <a:pt x="128" y="136"/>
                  </a:cubicBezTo>
                  <a:cubicBezTo>
                    <a:pt x="128" y="126"/>
                    <a:pt x="128" y="126"/>
                    <a:pt x="128" y="126"/>
                  </a:cubicBezTo>
                  <a:cubicBezTo>
                    <a:pt x="133" y="126"/>
                    <a:pt x="133" y="126"/>
                    <a:pt x="133" y="126"/>
                  </a:cubicBezTo>
                  <a:cubicBezTo>
                    <a:pt x="133" y="160"/>
                    <a:pt x="133" y="160"/>
                    <a:pt x="133" y="160"/>
                  </a:cubicBezTo>
                  <a:cubicBezTo>
                    <a:pt x="127" y="160"/>
                    <a:pt x="127" y="160"/>
                    <a:pt x="127" y="160"/>
                  </a:cubicBezTo>
                  <a:cubicBezTo>
                    <a:pt x="127" y="144"/>
                    <a:pt x="127" y="144"/>
                    <a:pt x="127" y="144"/>
                  </a:cubicBezTo>
                  <a:cubicBezTo>
                    <a:pt x="127" y="141"/>
                    <a:pt x="128" y="139"/>
                    <a:pt x="129" y="137"/>
                  </a:cubicBezTo>
                  <a:cubicBezTo>
                    <a:pt x="129" y="136"/>
                    <a:pt x="129" y="136"/>
                    <a:pt x="129" y="136"/>
                  </a:cubicBezTo>
                  <a:lnTo>
                    <a:pt x="128" y="136"/>
                  </a:lnTo>
                  <a:close/>
                  <a:moveTo>
                    <a:pt x="136" y="160"/>
                  </a:moveTo>
                  <a:cubicBezTo>
                    <a:pt x="136" y="126"/>
                    <a:pt x="136" y="126"/>
                    <a:pt x="136" y="126"/>
                  </a:cubicBezTo>
                  <a:cubicBezTo>
                    <a:pt x="141" y="126"/>
                    <a:pt x="141" y="126"/>
                    <a:pt x="141" y="126"/>
                  </a:cubicBezTo>
                  <a:cubicBezTo>
                    <a:pt x="141" y="159"/>
                    <a:pt x="141" y="159"/>
                    <a:pt x="141" y="159"/>
                  </a:cubicBezTo>
                  <a:cubicBezTo>
                    <a:pt x="139" y="160"/>
                    <a:pt x="138" y="160"/>
                    <a:pt x="136" y="160"/>
                  </a:cubicBezTo>
                  <a:close/>
                  <a:moveTo>
                    <a:pt x="141" y="178"/>
                  </a:moveTo>
                  <a:cubicBezTo>
                    <a:pt x="141" y="195"/>
                    <a:pt x="141" y="195"/>
                    <a:pt x="141" y="195"/>
                  </a:cubicBezTo>
                  <a:cubicBezTo>
                    <a:pt x="136" y="195"/>
                    <a:pt x="136" y="195"/>
                    <a:pt x="136" y="195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138" y="177"/>
                    <a:pt x="139" y="177"/>
                    <a:pt x="141" y="178"/>
                  </a:cubicBezTo>
                  <a:moveTo>
                    <a:pt x="133" y="195"/>
                  </a:moveTo>
                  <a:cubicBezTo>
                    <a:pt x="127" y="195"/>
                    <a:pt x="127" y="195"/>
                    <a:pt x="127" y="195"/>
                  </a:cubicBezTo>
                  <a:cubicBezTo>
                    <a:pt x="127" y="177"/>
                    <a:pt x="127" y="177"/>
                    <a:pt x="127" y="177"/>
                  </a:cubicBezTo>
                  <a:cubicBezTo>
                    <a:pt x="133" y="177"/>
                    <a:pt x="133" y="177"/>
                    <a:pt x="133" y="177"/>
                  </a:cubicBezTo>
                  <a:lnTo>
                    <a:pt x="133" y="195"/>
                  </a:lnTo>
                  <a:close/>
                  <a:moveTo>
                    <a:pt x="143" y="212"/>
                  </a:moveTo>
                  <a:cubicBezTo>
                    <a:pt x="145" y="212"/>
                    <a:pt x="147" y="212"/>
                    <a:pt x="149" y="213"/>
                  </a:cubicBezTo>
                  <a:cubicBezTo>
                    <a:pt x="149" y="260"/>
                    <a:pt x="149" y="260"/>
                    <a:pt x="149" y="260"/>
                  </a:cubicBezTo>
                  <a:cubicBezTo>
                    <a:pt x="148" y="260"/>
                    <a:pt x="148" y="260"/>
                    <a:pt x="148" y="260"/>
                  </a:cubicBezTo>
                  <a:cubicBezTo>
                    <a:pt x="147" y="261"/>
                    <a:pt x="145" y="261"/>
                    <a:pt x="143" y="262"/>
                  </a:cubicBezTo>
                  <a:lnTo>
                    <a:pt x="143" y="212"/>
                  </a:lnTo>
                  <a:close/>
                  <a:moveTo>
                    <a:pt x="138" y="101"/>
                  </a:moveTo>
                  <a:cubicBezTo>
                    <a:pt x="137" y="102"/>
                    <a:pt x="137" y="102"/>
                    <a:pt x="137" y="102"/>
                  </a:cubicBezTo>
                  <a:cubicBezTo>
                    <a:pt x="137" y="115"/>
                    <a:pt x="137" y="115"/>
                    <a:pt x="137" y="115"/>
                  </a:cubicBezTo>
                  <a:cubicBezTo>
                    <a:pt x="138" y="116"/>
                    <a:pt x="138" y="116"/>
                    <a:pt x="138" y="116"/>
                  </a:cubicBezTo>
                  <a:cubicBezTo>
                    <a:pt x="146" y="116"/>
                    <a:pt x="146" y="116"/>
                    <a:pt x="146" y="116"/>
                  </a:cubicBezTo>
                  <a:cubicBezTo>
                    <a:pt x="146" y="119"/>
                    <a:pt x="146" y="119"/>
                    <a:pt x="146" y="119"/>
                  </a:cubicBezTo>
                  <a:cubicBezTo>
                    <a:pt x="97" y="119"/>
                    <a:pt x="97" y="119"/>
                    <a:pt x="97" y="119"/>
                  </a:cubicBezTo>
                  <a:cubicBezTo>
                    <a:pt x="97" y="98"/>
                    <a:pt x="97" y="98"/>
                    <a:pt x="97" y="98"/>
                  </a:cubicBezTo>
                  <a:cubicBezTo>
                    <a:pt x="146" y="98"/>
                    <a:pt x="146" y="98"/>
                    <a:pt x="146" y="98"/>
                  </a:cubicBezTo>
                  <a:cubicBezTo>
                    <a:pt x="146" y="101"/>
                    <a:pt x="146" y="101"/>
                    <a:pt x="146" y="101"/>
                  </a:cubicBezTo>
                  <a:lnTo>
                    <a:pt x="138" y="101"/>
                  </a:lnTo>
                  <a:close/>
                  <a:moveTo>
                    <a:pt x="146" y="114"/>
                  </a:moveTo>
                  <a:cubicBezTo>
                    <a:pt x="139" y="114"/>
                    <a:pt x="139" y="114"/>
                    <a:pt x="139" y="114"/>
                  </a:cubicBezTo>
                  <a:cubicBezTo>
                    <a:pt x="139" y="103"/>
                    <a:pt x="139" y="103"/>
                    <a:pt x="139" y="103"/>
                  </a:cubicBezTo>
                  <a:cubicBezTo>
                    <a:pt x="146" y="103"/>
                    <a:pt x="146" y="103"/>
                    <a:pt x="146" y="103"/>
                  </a:cubicBezTo>
                  <a:lnTo>
                    <a:pt x="146" y="114"/>
                  </a:lnTo>
                  <a:close/>
                  <a:moveTo>
                    <a:pt x="144" y="90"/>
                  </a:moveTo>
                  <a:cubicBezTo>
                    <a:pt x="136" y="90"/>
                    <a:pt x="136" y="90"/>
                    <a:pt x="136" y="90"/>
                  </a:cubicBezTo>
                  <a:cubicBezTo>
                    <a:pt x="140" y="78"/>
                    <a:pt x="140" y="78"/>
                    <a:pt x="140" y="78"/>
                  </a:cubicBezTo>
                  <a:lnTo>
                    <a:pt x="144" y="90"/>
                  </a:lnTo>
                  <a:close/>
                  <a:moveTo>
                    <a:pt x="140" y="68"/>
                  </a:moveTo>
                  <a:cubicBezTo>
                    <a:pt x="141" y="68"/>
                    <a:pt x="142" y="68"/>
                    <a:pt x="142" y="69"/>
                  </a:cubicBezTo>
                  <a:cubicBezTo>
                    <a:pt x="142" y="70"/>
                    <a:pt x="141" y="71"/>
                    <a:pt x="140" y="71"/>
                  </a:cubicBezTo>
                  <a:cubicBezTo>
                    <a:pt x="139" y="71"/>
                    <a:pt x="139" y="70"/>
                    <a:pt x="139" y="69"/>
                  </a:cubicBezTo>
                  <a:cubicBezTo>
                    <a:pt x="139" y="68"/>
                    <a:pt x="139" y="68"/>
                    <a:pt x="140" y="68"/>
                  </a:cubicBezTo>
                  <a:moveTo>
                    <a:pt x="97" y="35"/>
                  </a:moveTo>
                  <a:cubicBezTo>
                    <a:pt x="103" y="35"/>
                    <a:pt x="103" y="35"/>
                    <a:pt x="103" y="35"/>
                  </a:cubicBezTo>
                  <a:cubicBezTo>
                    <a:pt x="135" y="56"/>
                    <a:pt x="135" y="56"/>
                    <a:pt x="135" y="56"/>
                  </a:cubicBezTo>
                  <a:cubicBezTo>
                    <a:pt x="137" y="66"/>
                    <a:pt x="137" y="66"/>
                    <a:pt x="137" y="66"/>
                  </a:cubicBezTo>
                  <a:cubicBezTo>
                    <a:pt x="133" y="59"/>
                    <a:pt x="128" y="53"/>
                    <a:pt x="121" y="48"/>
                  </a:cubicBezTo>
                  <a:cubicBezTo>
                    <a:pt x="114" y="43"/>
                    <a:pt x="106" y="39"/>
                    <a:pt x="97" y="38"/>
                  </a:cubicBezTo>
                  <a:lnTo>
                    <a:pt x="97" y="35"/>
                  </a:lnTo>
                  <a:close/>
                  <a:moveTo>
                    <a:pt x="120" y="50"/>
                  </a:moveTo>
                  <a:cubicBezTo>
                    <a:pt x="127" y="55"/>
                    <a:pt x="133" y="61"/>
                    <a:pt x="136" y="69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36" y="71"/>
                    <a:pt x="138" y="73"/>
                    <a:pt x="140" y="73"/>
                  </a:cubicBezTo>
                  <a:cubicBezTo>
                    <a:pt x="139" y="74"/>
                    <a:pt x="139" y="74"/>
                    <a:pt x="139" y="74"/>
                  </a:cubicBezTo>
                  <a:cubicBezTo>
                    <a:pt x="135" y="88"/>
                    <a:pt x="135" y="88"/>
                    <a:pt x="135" y="88"/>
                  </a:cubicBezTo>
                  <a:cubicBezTo>
                    <a:pt x="135" y="78"/>
                    <a:pt x="135" y="78"/>
                    <a:pt x="135" y="78"/>
                  </a:cubicBezTo>
                  <a:cubicBezTo>
                    <a:pt x="135" y="76"/>
                    <a:pt x="134" y="74"/>
                    <a:pt x="132" y="72"/>
                  </a:cubicBezTo>
                  <a:cubicBezTo>
                    <a:pt x="130" y="70"/>
                    <a:pt x="128" y="70"/>
                    <a:pt x="126" y="70"/>
                  </a:cubicBezTo>
                  <a:cubicBezTo>
                    <a:pt x="121" y="70"/>
                    <a:pt x="117" y="73"/>
                    <a:pt x="117" y="78"/>
                  </a:cubicBezTo>
                  <a:cubicBezTo>
                    <a:pt x="117" y="89"/>
                    <a:pt x="117" y="89"/>
                    <a:pt x="117" y="89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7" y="68"/>
                    <a:pt x="107" y="68"/>
                    <a:pt x="107" y="68"/>
                  </a:cubicBezTo>
                  <a:cubicBezTo>
                    <a:pt x="106" y="68"/>
                    <a:pt x="106" y="68"/>
                    <a:pt x="106" y="68"/>
                  </a:cubicBezTo>
                  <a:cubicBezTo>
                    <a:pt x="97" y="90"/>
                    <a:pt x="97" y="90"/>
                    <a:pt x="97" y="90"/>
                  </a:cubicBezTo>
                  <a:cubicBezTo>
                    <a:pt x="97" y="90"/>
                    <a:pt x="97" y="90"/>
                    <a:pt x="97" y="9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105" y="41"/>
                    <a:pt x="113" y="45"/>
                    <a:pt x="120" y="50"/>
                  </a:cubicBezTo>
                  <a:moveTo>
                    <a:pt x="133" y="78"/>
                  </a:moveTo>
                  <a:cubicBezTo>
                    <a:pt x="133" y="90"/>
                    <a:pt x="133" y="90"/>
                    <a:pt x="133" y="90"/>
                  </a:cubicBezTo>
                  <a:cubicBezTo>
                    <a:pt x="119" y="90"/>
                    <a:pt x="119" y="90"/>
                    <a:pt x="119" y="90"/>
                  </a:cubicBezTo>
                  <a:cubicBezTo>
                    <a:pt x="119" y="78"/>
                    <a:pt x="119" y="78"/>
                    <a:pt x="119" y="78"/>
                  </a:cubicBezTo>
                  <a:cubicBezTo>
                    <a:pt x="119" y="75"/>
                    <a:pt x="122" y="72"/>
                    <a:pt x="126" y="72"/>
                  </a:cubicBezTo>
                  <a:cubicBezTo>
                    <a:pt x="128" y="72"/>
                    <a:pt x="129" y="72"/>
                    <a:pt x="131" y="74"/>
                  </a:cubicBezTo>
                  <a:cubicBezTo>
                    <a:pt x="132" y="75"/>
                    <a:pt x="133" y="77"/>
                    <a:pt x="133" y="78"/>
                  </a:cubicBezTo>
                  <a:moveTo>
                    <a:pt x="115" y="90"/>
                  </a:moveTo>
                  <a:cubicBezTo>
                    <a:pt x="99" y="90"/>
                    <a:pt x="99" y="90"/>
                    <a:pt x="99" y="90"/>
                  </a:cubicBezTo>
                  <a:cubicBezTo>
                    <a:pt x="107" y="72"/>
                    <a:pt x="107" y="72"/>
                    <a:pt x="107" y="72"/>
                  </a:cubicBezTo>
                  <a:lnTo>
                    <a:pt x="115" y="90"/>
                  </a:lnTo>
                  <a:close/>
                  <a:moveTo>
                    <a:pt x="90" y="35"/>
                  </a:moveTo>
                  <a:cubicBezTo>
                    <a:pt x="95" y="35"/>
                    <a:pt x="95" y="35"/>
                    <a:pt x="95" y="35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4" y="66"/>
                    <a:pt x="93" y="64"/>
                    <a:pt x="92" y="63"/>
                  </a:cubicBezTo>
                  <a:cubicBezTo>
                    <a:pt x="90" y="62"/>
                    <a:pt x="90" y="62"/>
                    <a:pt x="90" y="62"/>
                  </a:cubicBezTo>
                  <a:lnTo>
                    <a:pt x="90" y="35"/>
                  </a:lnTo>
                  <a:close/>
                  <a:moveTo>
                    <a:pt x="79" y="22"/>
                  </a:moveTo>
                  <a:cubicBezTo>
                    <a:pt x="79" y="22"/>
                    <a:pt x="79" y="22"/>
                    <a:pt x="79" y="22"/>
                  </a:cubicBezTo>
                  <a:cubicBezTo>
                    <a:pt x="79" y="22"/>
                    <a:pt x="79" y="22"/>
                    <a:pt x="79" y="22"/>
                  </a:cubicBezTo>
                  <a:close/>
                  <a:moveTo>
                    <a:pt x="71" y="18"/>
                  </a:moveTo>
                  <a:cubicBezTo>
                    <a:pt x="70" y="17"/>
                    <a:pt x="70" y="17"/>
                    <a:pt x="70" y="17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69" y="14"/>
                    <a:pt x="69" y="14"/>
                    <a:pt x="69" y="14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2" y="3"/>
                    <a:pt x="62" y="3"/>
                    <a:pt x="62" y="3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66" y="7"/>
                    <a:pt x="66" y="7"/>
                    <a:pt x="66" y="7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8" y="9"/>
                    <a:pt x="78" y="9"/>
                    <a:pt x="78" y="9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79" y="12"/>
                    <a:pt x="79" y="12"/>
                    <a:pt x="79" y="12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5"/>
                    <a:pt x="81" y="25"/>
                    <a:pt x="82" y="26"/>
                  </a:cubicBezTo>
                  <a:cubicBezTo>
                    <a:pt x="83" y="26"/>
                    <a:pt x="83" y="27"/>
                    <a:pt x="83" y="28"/>
                  </a:cubicBezTo>
                  <a:cubicBezTo>
                    <a:pt x="83" y="29"/>
                    <a:pt x="83" y="30"/>
                    <a:pt x="82" y="31"/>
                  </a:cubicBezTo>
                  <a:cubicBezTo>
                    <a:pt x="82" y="32"/>
                    <a:pt x="81" y="32"/>
                    <a:pt x="80" y="32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6" y="30"/>
                    <a:pt x="76" y="29"/>
                    <a:pt x="76" y="28"/>
                  </a:cubicBezTo>
                  <a:cubicBezTo>
                    <a:pt x="76" y="27"/>
                    <a:pt x="76" y="27"/>
                    <a:pt x="76" y="27"/>
                  </a:cubicBezTo>
                  <a:cubicBezTo>
                    <a:pt x="76" y="26"/>
                    <a:pt x="76" y="26"/>
                    <a:pt x="76" y="26"/>
                  </a:cubicBezTo>
                  <a:cubicBezTo>
                    <a:pt x="76" y="25"/>
                    <a:pt x="76" y="25"/>
                    <a:pt x="76" y="25"/>
                  </a:cubicBezTo>
                  <a:lnTo>
                    <a:pt x="71" y="18"/>
                  </a:lnTo>
                  <a:close/>
                  <a:moveTo>
                    <a:pt x="71" y="35"/>
                  </a:moveTo>
                  <a:cubicBezTo>
                    <a:pt x="88" y="35"/>
                    <a:pt x="88" y="35"/>
                    <a:pt x="88" y="35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5" y="59"/>
                    <a:pt x="82" y="58"/>
                    <a:pt x="80" y="58"/>
                  </a:cubicBezTo>
                  <a:cubicBezTo>
                    <a:pt x="77" y="58"/>
                    <a:pt x="74" y="59"/>
                    <a:pt x="71" y="60"/>
                  </a:cubicBezTo>
                  <a:lnTo>
                    <a:pt x="71" y="35"/>
                  </a:lnTo>
                  <a:close/>
                  <a:moveTo>
                    <a:pt x="64" y="35"/>
                  </a:moveTo>
                  <a:cubicBezTo>
                    <a:pt x="69" y="35"/>
                    <a:pt x="69" y="35"/>
                    <a:pt x="69" y="35"/>
                  </a:cubicBezTo>
                  <a:cubicBezTo>
                    <a:pt x="69" y="62"/>
                    <a:pt x="69" y="62"/>
                    <a:pt x="69" y="62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66" y="64"/>
                    <a:pt x="65" y="66"/>
                    <a:pt x="64" y="67"/>
                  </a:cubicBezTo>
                  <a:lnTo>
                    <a:pt x="64" y="35"/>
                  </a:lnTo>
                  <a:close/>
                  <a:moveTo>
                    <a:pt x="64" y="75"/>
                  </a:moveTo>
                  <a:cubicBezTo>
                    <a:pt x="64" y="71"/>
                    <a:pt x="66" y="67"/>
                    <a:pt x="69" y="65"/>
                  </a:cubicBezTo>
                  <a:cubicBezTo>
                    <a:pt x="72" y="62"/>
                    <a:pt x="75" y="60"/>
                    <a:pt x="80" y="60"/>
                  </a:cubicBezTo>
                  <a:cubicBezTo>
                    <a:pt x="84" y="60"/>
                    <a:pt x="87" y="62"/>
                    <a:pt x="90" y="65"/>
                  </a:cubicBezTo>
                  <a:cubicBezTo>
                    <a:pt x="93" y="67"/>
                    <a:pt x="95" y="71"/>
                    <a:pt x="95" y="75"/>
                  </a:cubicBezTo>
                  <a:cubicBezTo>
                    <a:pt x="95" y="90"/>
                    <a:pt x="95" y="90"/>
                    <a:pt x="95" y="90"/>
                  </a:cubicBezTo>
                  <a:cubicBezTo>
                    <a:pt x="64" y="90"/>
                    <a:pt x="64" y="90"/>
                    <a:pt x="64" y="90"/>
                  </a:cubicBezTo>
                  <a:lnTo>
                    <a:pt x="64" y="75"/>
                  </a:lnTo>
                  <a:close/>
                  <a:moveTo>
                    <a:pt x="24" y="56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53" y="39"/>
                    <a:pt x="45" y="43"/>
                    <a:pt x="38" y="48"/>
                  </a:cubicBezTo>
                  <a:cubicBezTo>
                    <a:pt x="31" y="53"/>
                    <a:pt x="26" y="59"/>
                    <a:pt x="22" y="65"/>
                  </a:cubicBezTo>
                  <a:lnTo>
                    <a:pt x="24" y="56"/>
                  </a:lnTo>
                  <a:close/>
                  <a:moveTo>
                    <a:pt x="23" y="69"/>
                  </a:moveTo>
                  <a:cubicBezTo>
                    <a:pt x="26" y="61"/>
                    <a:pt x="32" y="55"/>
                    <a:pt x="39" y="50"/>
                  </a:cubicBezTo>
                  <a:cubicBezTo>
                    <a:pt x="46" y="45"/>
                    <a:pt x="54" y="41"/>
                    <a:pt x="62" y="40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42" y="89"/>
                    <a:pt x="42" y="89"/>
                    <a:pt x="42" y="89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42" y="73"/>
                    <a:pt x="38" y="70"/>
                    <a:pt x="33" y="70"/>
                  </a:cubicBezTo>
                  <a:cubicBezTo>
                    <a:pt x="31" y="70"/>
                    <a:pt x="29" y="70"/>
                    <a:pt x="27" y="72"/>
                  </a:cubicBezTo>
                  <a:cubicBezTo>
                    <a:pt x="25" y="74"/>
                    <a:pt x="24" y="76"/>
                    <a:pt x="24" y="78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0" y="74"/>
                    <a:pt x="20" y="74"/>
                    <a:pt x="20" y="74"/>
                  </a:cubicBezTo>
                  <a:cubicBezTo>
                    <a:pt x="19" y="73"/>
                    <a:pt x="19" y="73"/>
                    <a:pt x="19" y="73"/>
                  </a:cubicBezTo>
                  <a:cubicBezTo>
                    <a:pt x="20" y="73"/>
                    <a:pt x="21" y="72"/>
                    <a:pt x="22" y="72"/>
                  </a:cubicBezTo>
                  <a:cubicBezTo>
                    <a:pt x="22" y="71"/>
                    <a:pt x="23" y="70"/>
                    <a:pt x="23" y="69"/>
                  </a:cubicBezTo>
                  <a:moveTo>
                    <a:pt x="60" y="90"/>
                  </a:moveTo>
                  <a:cubicBezTo>
                    <a:pt x="44" y="90"/>
                    <a:pt x="44" y="90"/>
                    <a:pt x="44" y="90"/>
                  </a:cubicBezTo>
                  <a:cubicBezTo>
                    <a:pt x="52" y="72"/>
                    <a:pt x="52" y="72"/>
                    <a:pt x="52" y="72"/>
                  </a:cubicBezTo>
                  <a:lnTo>
                    <a:pt x="60" y="90"/>
                  </a:lnTo>
                  <a:close/>
                  <a:moveTo>
                    <a:pt x="40" y="78"/>
                  </a:moveTo>
                  <a:cubicBezTo>
                    <a:pt x="40" y="90"/>
                    <a:pt x="40" y="90"/>
                    <a:pt x="40" y="90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7" y="77"/>
                    <a:pt x="27" y="75"/>
                    <a:pt x="28" y="74"/>
                  </a:cubicBezTo>
                  <a:cubicBezTo>
                    <a:pt x="30" y="72"/>
                    <a:pt x="31" y="72"/>
                    <a:pt x="33" y="72"/>
                  </a:cubicBezTo>
                  <a:cubicBezTo>
                    <a:pt x="37" y="72"/>
                    <a:pt x="40" y="75"/>
                    <a:pt x="40" y="78"/>
                  </a:cubicBezTo>
                  <a:moveTo>
                    <a:pt x="17" y="69"/>
                  </a:moveTo>
                  <a:cubicBezTo>
                    <a:pt x="17" y="68"/>
                    <a:pt x="18" y="68"/>
                    <a:pt x="19" y="68"/>
                  </a:cubicBezTo>
                  <a:cubicBezTo>
                    <a:pt x="20" y="68"/>
                    <a:pt x="20" y="68"/>
                    <a:pt x="20" y="69"/>
                  </a:cubicBezTo>
                  <a:cubicBezTo>
                    <a:pt x="20" y="70"/>
                    <a:pt x="20" y="71"/>
                    <a:pt x="19" y="71"/>
                  </a:cubicBezTo>
                  <a:cubicBezTo>
                    <a:pt x="18" y="71"/>
                    <a:pt x="17" y="70"/>
                    <a:pt x="17" y="69"/>
                  </a:cubicBezTo>
                  <a:moveTo>
                    <a:pt x="19" y="78"/>
                  </a:moveTo>
                  <a:cubicBezTo>
                    <a:pt x="23" y="90"/>
                    <a:pt x="23" y="90"/>
                    <a:pt x="23" y="90"/>
                  </a:cubicBezTo>
                  <a:cubicBezTo>
                    <a:pt x="15" y="90"/>
                    <a:pt x="15" y="90"/>
                    <a:pt x="15" y="90"/>
                  </a:cubicBezTo>
                  <a:lnTo>
                    <a:pt x="19" y="78"/>
                  </a:lnTo>
                  <a:close/>
                  <a:moveTo>
                    <a:pt x="13" y="92"/>
                  </a:moveTo>
                  <a:cubicBezTo>
                    <a:pt x="146" y="92"/>
                    <a:pt x="146" y="92"/>
                    <a:pt x="146" y="92"/>
                  </a:cubicBezTo>
                  <a:cubicBezTo>
                    <a:pt x="146" y="96"/>
                    <a:pt x="146" y="96"/>
                    <a:pt x="146" y="96"/>
                  </a:cubicBezTo>
                  <a:cubicBezTo>
                    <a:pt x="13" y="96"/>
                    <a:pt x="13" y="96"/>
                    <a:pt x="13" y="96"/>
                  </a:cubicBezTo>
                  <a:lnTo>
                    <a:pt x="13" y="92"/>
                  </a:lnTo>
                  <a:close/>
                  <a:moveTo>
                    <a:pt x="95" y="119"/>
                  </a:moveTo>
                  <a:cubicBezTo>
                    <a:pt x="64" y="119"/>
                    <a:pt x="64" y="119"/>
                    <a:pt x="64" y="119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95" y="98"/>
                    <a:pt x="95" y="98"/>
                    <a:pt x="95" y="98"/>
                  </a:cubicBezTo>
                  <a:lnTo>
                    <a:pt x="95" y="119"/>
                  </a:lnTo>
                  <a:close/>
                  <a:moveTo>
                    <a:pt x="13" y="103"/>
                  </a:moveTo>
                  <a:cubicBezTo>
                    <a:pt x="20" y="103"/>
                    <a:pt x="20" y="103"/>
                    <a:pt x="20" y="103"/>
                  </a:cubicBezTo>
                  <a:cubicBezTo>
                    <a:pt x="20" y="114"/>
                    <a:pt x="20" y="114"/>
                    <a:pt x="20" y="114"/>
                  </a:cubicBezTo>
                  <a:cubicBezTo>
                    <a:pt x="13" y="114"/>
                    <a:pt x="13" y="114"/>
                    <a:pt x="13" y="114"/>
                  </a:cubicBezTo>
                  <a:lnTo>
                    <a:pt x="13" y="103"/>
                  </a:lnTo>
                  <a:close/>
                  <a:moveTo>
                    <a:pt x="13" y="116"/>
                  </a:moveTo>
                  <a:cubicBezTo>
                    <a:pt x="21" y="116"/>
                    <a:pt x="21" y="116"/>
                    <a:pt x="21" y="116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13" y="98"/>
                    <a:pt x="13" y="98"/>
                    <a:pt x="13" y="98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2" y="119"/>
                    <a:pt x="62" y="119"/>
                    <a:pt x="62" y="119"/>
                  </a:cubicBezTo>
                  <a:cubicBezTo>
                    <a:pt x="13" y="119"/>
                    <a:pt x="13" y="119"/>
                    <a:pt x="13" y="119"/>
                  </a:cubicBezTo>
                  <a:lnTo>
                    <a:pt x="13" y="116"/>
                  </a:lnTo>
                  <a:close/>
                  <a:moveTo>
                    <a:pt x="11" y="72"/>
                  </a:moveTo>
                  <a:cubicBezTo>
                    <a:pt x="12" y="71"/>
                    <a:pt x="12" y="71"/>
                    <a:pt x="12" y="71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2" y="73"/>
                    <a:pt x="12" y="73"/>
                    <a:pt x="12" y="73"/>
                  </a:cubicBezTo>
                  <a:lnTo>
                    <a:pt x="11" y="72"/>
                  </a:lnTo>
                  <a:close/>
                  <a:moveTo>
                    <a:pt x="10" y="126"/>
                  </a:moveTo>
                  <a:cubicBezTo>
                    <a:pt x="16" y="126"/>
                    <a:pt x="16" y="126"/>
                    <a:pt x="16" y="126"/>
                  </a:cubicBezTo>
                  <a:cubicBezTo>
                    <a:pt x="16" y="149"/>
                    <a:pt x="16" y="149"/>
                    <a:pt x="16" y="149"/>
                  </a:cubicBezTo>
                  <a:cubicBezTo>
                    <a:pt x="10" y="149"/>
                    <a:pt x="10" y="149"/>
                    <a:pt x="10" y="149"/>
                  </a:cubicBezTo>
                  <a:lnTo>
                    <a:pt x="10" y="126"/>
                  </a:lnTo>
                  <a:close/>
                  <a:moveTo>
                    <a:pt x="3" y="126"/>
                  </a:moveTo>
                  <a:cubicBezTo>
                    <a:pt x="8" y="126"/>
                    <a:pt x="8" y="126"/>
                    <a:pt x="8" y="126"/>
                  </a:cubicBezTo>
                  <a:cubicBezTo>
                    <a:pt x="8" y="149"/>
                    <a:pt x="8" y="149"/>
                    <a:pt x="8" y="149"/>
                  </a:cubicBezTo>
                  <a:cubicBezTo>
                    <a:pt x="3" y="149"/>
                    <a:pt x="3" y="149"/>
                    <a:pt x="3" y="149"/>
                  </a:cubicBezTo>
                  <a:lnTo>
                    <a:pt x="3" y="126"/>
                  </a:lnTo>
                  <a:close/>
                  <a:moveTo>
                    <a:pt x="3" y="177"/>
                  </a:moveTo>
                  <a:cubicBezTo>
                    <a:pt x="8" y="177"/>
                    <a:pt x="8" y="177"/>
                    <a:pt x="8" y="177"/>
                  </a:cubicBezTo>
                  <a:cubicBezTo>
                    <a:pt x="8" y="200"/>
                    <a:pt x="8" y="200"/>
                    <a:pt x="8" y="200"/>
                  </a:cubicBezTo>
                  <a:cubicBezTo>
                    <a:pt x="3" y="200"/>
                    <a:pt x="3" y="200"/>
                    <a:pt x="3" y="200"/>
                  </a:cubicBezTo>
                  <a:lnTo>
                    <a:pt x="3" y="177"/>
                  </a:lnTo>
                  <a:close/>
                  <a:moveTo>
                    <a:pt x="3" y="228"/>
                  </a:moveTo>
                  <a:cubicBezTo>
                    <a:pt x="8" y="228"/>
                    <a:pt x="8" y="228"/>
                    <a:pt x="8" y="228"/>
                  </a:cubicBezTo>
                  <a:cubicBezTo>
                    <a:pt x="8" y="251"/>
                    <a:pt x="8" y="251"/>
                    <a:pt x="8" y="251"/>
                  </a:cubicBezTo>
                  <a:cubicBezTo>
                    <a:pt x="3" y="251"/>
                    <a:pt x="3" y="251"/>
                    <a:pt x="3" y="251"/>
                  </a:cubicBezTo>
                  <a:lnTo>
                    <a:pt x="3" y="228"/>
                  </a:lnTo>
                  <a:close/>
                  <a:moveTo>
                    <a:pt x="16" y="293"/>
                  </a:moveTo>
                  <a:cubicBezTo>
                    <a:pt x="15" y="292"/>
                    <a:pt x="15" y="291"/>
                    <a:pt x="14" y="290"/>
                  </a:cubicBezTo>
                  <a:cubicBezTo>
                    <a:pt x="13" y="288"/>
                    <a:pt x="12" y="286"/>
                    <a:pt x="10" y="284"/>
                  </a:cubicBezTo>
                  <a:cubicBezTo>
                    <a:pt x="10" y="279"/>
                    <a:pt x="10" y="279"/>
                    <a:pt x="10" y="279"/>
                  </a:cubicBezTo>
                  <a:cubicBezTo>
                    <a:pt x="16" y="279"/>
                    <a:pt x="16" y="279"/>
                    <a:pt x="16" y="279"/>
                  </a:cubicBezTo>
                  <a:lnTo>
                    <a:pt x="16" y="293"/>
                  </a:lnTo>
                  <a:close/>
                  <a:moveTo>
                    <a:pt x="24" y="302"/>
                  </a:moveTo>
                  <a:cubicBezTo>
                    <a:pt x="23" y="302"/>
                    <a:pt x="23" y="302"/>
                    <a:pt x="23" y="302"/>
                  </a:cubicBezTo>
                  <a:cubicBezTo>
                    <a:pt x="21" y="300"/>
                    <a:pt x="20" y="298"/>
                    <a:pt x="18" y="296"/>
                  </a:cubicBezTo>
                  <a:cubicBezTo>
                    <a:pt x="18" y="279"/>
                    <a:pt x="18" y="279"/>
                    <a:pt x="18" y="279"/>
                  </a:cubicBezTo>
                  <a:cubicBezTo>
                    <a:pt x="24" y="279"/>
                    <a:pt x="24" y="279"/>
                    <a:pt x="24" y="279"/>
                  </a:cubicBezTo>
                  <a:lnTo>
                    <a:pt x="24" y="302"/>
                  </a:lnTo>
                  <a:close/>
                  <a:moveTo>
                    <a:pt x="78" y="328"/>
                  </a:moveTo>
                  <a:cubicBezTo>
                    <a:pt x="75" y="327"/>
                    <a:pt x="71" y="325"/>
                    <a:pt x="66" y="324"/>
                  </a:cubicBezTo>
                  <a:cubicBezTo>
                    <a:pt x="65" y="324"/>
                    <a:pt x="65" y="324"/>
                    <a:pt x="65" y="324"/>
                  </a:cubicBezTo>
                  <a:cubicBezTo>
                    <a:pt x="65" y="324"/>
                    <a:pt x="65" y="324"/>
                    <a:pt x="65" y="324"/>
                  </a:cubicBezTo>
                  <a:cubicBezTo>
                    <a:pt x="59" y="322"/>
                    <a:pt x="52" y="320"/>
                    <a:pt x="44" y="316"/>
                  </a:cubicBezTo>
                  <a:cubicBezTo>
                    <a:pt x="40" y="315"/>
                    <a:pt x="37" y="313"/>
                    <a:pt x="33" y="310"/>
                  </a:cubicBezTo>
                  <a:cubicBezTo>
                    <a:pt x="31" y="309"/>
                    <a:pt x="28" y="306"/>
                    <a:pt x="25" y="304"/>
                  </a:cubicBezTo>
                  <a:cubicBezTo>
                    <a:pt x="78" y="304"/>
                    <a:pt x="78" y="304"/>
                    <a:pt x="78" y="304"/>
                  </a:cubicBezTo>
                  <a:lnTo>
                    <a:pt x="78" y="328"/>
                  </a:lnTo>
                  <a:close/>
                  <a:moveTo>
                    <a:pt x="26" y="279"/>
                  </a:moveTo>
                  <a:cubicBezTo>
                    <a:pt x="32" y="279"/>
                    <a:pt x="32" y="279"/>
                    <a:pt x="32" y="279"/>
                  </a:cubicBezTo>
                  <a:cubicBezTo>
                    <a:pt x="32" y="302"/>
                    <a:pt x="32" y="302"/>
                    <a:pt x="32" y="302"/>
                  </a:cubicBezTo>
                  <a:cubicBezTo>
                    <a:pt x="26" y="302"/>
                    <a:pt x="26" y="302"/>
                    <a:pt x="26" y="302"/>
                  </a:cubicBezTo>
                  <a:lnTo>
                    <a:pt x="26" y="279"/>
                  </a:lnTo>
                  <a:close/>
                  <a:moveTo>
                    <a:pt x="34" y="279"/>
                  </a:moveTo>
                  <a:cubicBezTo>
                    <a:pt x="40" y="279"/>
                    <a:pt x="40" y="279"/>
                    <a:pt x="40" y="279"/>
                  </a:cubicBezTo>
                  <a:cubicBezTo>
                    <a:pt x="40" y="302"/>
                    <a:pt x="40" y="302"/>
                    <a:pt x="40" y="302"/>
                  </a:cubicBezTo>
                  <a:cubicBezTo>
                    <a:pt x="34" y="302"/>
                    <a:pt x="34" y="302"/>
                    <a:pt x="34" y="302"/>
                  </a:cubicBezTo>
                  <a:lnTo>
                    <a:pt x="34" y="279"/>
                  </a:lnTo>
                  <a:close/>
                  <a:moveTo>
                    <a:pt x="42" y="279"/>
                  </a:moveTo>
                  <a:cubicBezTo>
                    <a:pt x="47" y="279"/>
                    <a:pt x="47" y="279"/>
                    <a:pt x="47" y="279"/>
                  </a:cubicBezTo>
                  <a:cubicBezTo>
                    <a:pt x="47" y="302"/>
                    <a:pt x="47" y="302"/>
                    <a:pt x="47" y="302"/>
                  </a:cubicBezTo>
                  <a:cubicBezTo>
                    <a:pt x="42" y="302"/>
                    <a:pt x="42" y="302"/>
                    <a:pt x="42" y="302"/>
                  </a:cubicBezTo>
                  <a:lnTo>
                    <a:pt x="42" y="279"/>
                  </a:lnTo>
                  <a:close/>
                  <a:moveTo>
                    <a:pt x="50" y="279"/>
                  </a:moveTo>
                  <a:cubicBezTo>
                    <a:pt x="55" y="279"/>
                    <a:pt x="55" y="279"/>
                    <a:pt x="55" y="279"/>
                  </a:cubicBezTo>
                  <a:cubicBezTo>
                    <a:pt x="55" y="302"/>
                    <a:pt x="55" y="302"/>
                    <a:pt x="55" y="302"/>
                  </a:cubicBezTo>
                  <a:cubicBezTo>
                    <a:pt x="50" y="302"/>
                    <a:pt x="50" y="302"/>
                    <a:pt x="50" y="302"/>
                  </a:cubicBezTo>
                  <a:lnTo>
                    <a:pt x="50" y="279"/>
                  </a:lnTo>
                  <a:close/>
                  <a:moveTo>
                    <a:pt x="57" y="279"/>
                  </a:moveTo>
                  <a:cubicBezTo>
                    <a:pt x="63" y="279"/>
                    <a:pt x="63" y="279"/>
                    <a:pt x="63" y="279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57" y="302"/>
                    <a:pt x="57" y="302"/>
                    <a:pt x="57" y="302"/>
                  </a:cubicBezTo>
                  <a:lnTo>
                    <a:pt x="57" y="279"/>
                  </a:lnTo>
                  <a:close/>
                  <a:moveTo>
                    <a:pt x="65" y="279"/>
                  </a:moveTo>
                  <a:cubicBezTo>
                    <a:pt x="71" y="279"/>
                    <a:pt x="71" y="279"/>
                    <a:pt x="71" y="279"/>
                  </a:cubicBezTo>
                  <a:cubicBezTo>
                    <a:pt x="71" y="302"/>
                    <a:pt x="71" y="302"/>
                    <a:pt x="71" y="302"/>
                  </a:cubicBezTo>
                  <a:cubicBezTo>
                    <a:pt x="65" y="302"/>
                    <a:pt x="65" y="302"/>
                    <a:pt x="65" y="302"/>
                  </a:cubicBezTo>
                  <a:lnTo>
                    <a:pt x="65" y="279"/>
                  </a:lnTo>
                  <a:close/>
                  <a:moveTo>
                    <a:pt x="78" y="302"/>
                  </a:moveTo>
                  <a:cubicBezTo>
                    <a:pt x="73" y="302"/>
                    <a:pt x="73" y="302"/>
                    <a:pt x="73" y="302"/>
                  </a:cubicBezTo>
                  <a:cubicBezTo>
                    <a:pt x="73" y="279"/>
                    <a:pt x="73" y="279"/>
                    <a:pt x="73" y="279"/>
                  </a:cubicBezTo>
                  <a:cubicBezTo>
                    <a:pt x="78" y="279"/>
                    <a:pt x="78" y="279"/>
                    <a:pt x="78" y="279"/>
                  </a:cubicBezTo>
                  <a:lnTo>
                    <a:pt x="78" y="302"/>
                  </a:lnTo>
                  <a:close/>
                  <a:moveTo>
                    <a:pt x="78" y="276"/>
                  </a:moveTo>
                  <a:cubicBezTo>
                    <a:pt x="7" y="276"/>
                    <a:pt x="7" y="276"/>
                    <a:pt x="7" y="276"/>
                  </a:cubicBezTo>
                  <a:cubicBezTo>
                    <a:pt x="6" y="273"/>
                    <a:pt x="5" y="269"/>
                    <a:pt x="4" y="265"/>
                  </a:cubicBezTo>
                  <a:cubicBezTo>
                    <a:pt x="3" y="261"/>
                    <a:pt x="3" y="257"/>
                    <a:pt x="3" y="253"/>
                  </a:cubicBezTo>
                  <a:cubicBezTo>
                    <a:pt x="78" y="253"/>
                    <a:pt x="78" y="253"/>
                    <a:pt x="78" y="253"/>
                  </a:cubicBezTo>
                  <a:lnTo>
                    <a:pt x="78" y="276"/>
                  </a:lnTo>
                  <a:close/>
                  <a:moveTo>
                    <a:pt x="10" y="228"/>
                  </a:moveTo>
                  <a:cubicBezTo>
                    <a:pt x="16" y="228"/>
                    <a:pt x="16" y="228"/>
                    <a:pt x="16" y="228"/>
                  </a:cubicBezTo>
                  <a:cubicBezTo>
                    <a:pt x="16" y="251"/>
                    <a:pt x="16" y="251"/>
                    <a:pt x="16" y="251"/>
                  </a:cubicBezTo>
                  <a:cubicBezTo>
                    <a:pt x="10" y="251"/>
                    <a:pt x="10" y="251"/>
                    <a:pt x="10" y="251"/>
                  </a:cubicBezTo>
                  <a:lnTo>
                    <a:pt x="10" y="228"/>
                  </a:lnTo>
                  <a:close/>
                  <a:moveTo>
                    <a:pt x="18" y="228"/>
                  </a:moveTo>
                  <a:cubicBezTo>
                    <a:pt x="24" y="228"/>
                    <a:pt x="24" y="228"/>
                    <a:pt x="24" y="228"/>
                  </a:cubicBezTo>
                  <a:cubicBezTo>
                    <a:pt x="24" y="251"/>
                    <a:pt x="24" y="251"/>
                    <a:pt x="24" y="251"/>
                  </a:cubicBezTo>
                  <a:cubicBezTo>
                    <a:pt x="18" y="251"/>
                    <a:pt x="18" y="251"/>
                    <a:pt x="18" y="251"/>
                  </a:cubicBezTo>
                  <a:lnTo>
                    <a:pt x="18" y="228"/>
                  </a:lnTo>
                  <a:close/>
                  <a:moveTo>
                    <a:pt x="26" y="228"/>
                  </a:moveTo>
                  <a:cubicBezTo>
                    <a:pt x="32" y="228"/>
                    <a:pt x="32" y="228"/>
                    <a:pt x="32" y="228"/>
                  </a:cubicBezTo>
                  <a:cubicBezTo>
                    <a:pt x="32" y="251"/>
                    <a:pt x="32" y="251"/>
                    <a:pt x="32" y="251"/>
                  </a:cubicBezTo>
                  <a:cubicBezTo>
                    <a:pt x="26" y="251"/>
                    <a:pt x="26" y="251"/>
                    <a:pt x="26" y="251"/>
                  </a:cubicBezTo>
                  <a:lnTo>
                    <a:pt x="26" y="228"/>
                  </a:lnTo>
                  <a:close/>
                  <a:moveTo>
                    <a:pt x="34" y="228"/>
                  </a:moveTo>
                  <a:cubicBezTo>
                    <a:pt x="40" y="228"/>
                    <a:pt x="40" y="228"/>
                    <a:pt x="40" y="228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34" y="251"/>
                    <a:pt x="34" y="251"/>
                    <a:pt x="34" y="251"/>
                  </a:cubicBezTo>
                  <a:lnTo>
                    <a:pt x="34" y="228"/>
                  </a:lnTo>
                  <a:close/>
                  <a:moveTo>
                    <a:pt x="42" y="228"/>
                  </a:moveTo>
                  <a:cubicBezTo>
                    <a:pt x="47" y="228"/>
                    <a:pt x="47" y="228"/>
                    <a:pt x="47" y="228"/>
                  </a:cubicBezTo>
                  <a:cubicBezTo>
                    <a:pt x="47" y="251"/>
                    <a:pt x="47" y="251"/>
                    <a:pt x="47" y="251"/>
                  </a:cubicBezTo>
                  <a:cubicBezTo>
                    <a:pt x="42" y="251"/>
                    <a:pt x="42" y="251"/>
                    <a:pt x="42" y="251"/>
                  </a:cubicBezTo>
                  <a:lnTo>
                    <a:pt x="42" y="228"/>
                  </a:lnTo>
                  <a:close/>
                  <a:moveTo>
                    <a:pt x="50" y="228"/>
                  </a:moveTo>
                  <a:cubicBezTo>
                    <a:pt x="55" y="228"/>
                    <a:pt x="55" y="228"/>
                    <a:pt x="55" y="228"/>
                  </a:cubicBezTo>
                  <a:cubicBezTo>
                    <a:pt x="55" y="251"/>
                    <a:pt x="55" y="251"/>
                    <a:pt x="55" y="251"/>
                  </a:cubicBezTo>
                  <a:cubicBezTo>
                    <a:pt x="50" y="251"/>
                    <a:pt x="50" y="251"/>
                    <a:pt x="50" y="251"/>
                  </a:cubicBezTo>
                  <a:lnTo>
                    <a:pt x="50" y="228"/>
                  </a:lnTo>
                  <a:close/>
                  <a:moveTo>
                    <a:pt x="57" y="228"/>
                  </a:moveTo>
                  <a:cubicBezTo>
                    <a:pt x="63" y="228"/>
                    <a:pt x="63" y="228"/>
                    <a:pt x="63" y="228"/>
                  </a:cubicBezTo>
                  <a:cubicBezTo>
                    <a:pt x="63" y="251"/>
                    <a:pt x="63" y="251"/>
                    <a:pt x="63" y="251"/>
                  </a:cubicBezTo>
                  <a:cubicBezTo>
                    <a:pt x="57" y="251"/>
                    <a:pt x="57" y="251"/>
                    <a:pt x="57" y="251"/>
                  </a:cubicBezTo>
                  <a:lnTo>
                    <a:pt x="57" y="228"/>
                  </a:lnTo>
                  <a:close/>
                  <a:moveTo>
                    <a:pt x="65" y="228"/>
                  </a:moveTo>
                  <a:cubicBezTo>
                    <a:pt x="71" y="228"/>
                    <a:pt x="71" y="228"/>
                    <a:pt x="71" y="228"/>
                  </a:cubicBezTo>
                  <a:cubicBezTo>
                    <a:pt x="71" y="251"/>
                    <a:pt x="71" y="251"/>
                    <a:pt x="71" y="251"/>
                  </a:cubicBezTo>
                  <a:cubicBezTo>
                    <a:pt x="65" y="251"/>
                    <a:pt x="65" y="251"/>
                    <a:pt x="65" y="251"/>
                  </a:cubicBezTo>
                  <a:lnTo>
                    <a:pt x="65" y="228"/>
                  </a:lnTo>
                  <a:close/>
                  <a:moveTo>
                    <a:pt x="78" y="251"/>
                  </a:moveTo>
                  <a:cubicBezTo>
                    <a:pt x="73" y="251"/>
                    <a:pt x="73" y="251"/>
                    <a:pt x="73" y="251"/>
                  </a:cubicBezTo>
                  <a:cubicBezTo>
                    <a:pt x="73" y="228"/>
                    <a:pt x="73" y="228"/>
                    <a:pt x="73" y="228"/>
                  </a:cubicBezTo>
                  <a:cubicBezTo>
                    <a:pt x="78" y="228"/>
                    <a:pt x="78" y="228"/>
                    <a:pt x="78" y="228"/>
                  </a:cubicBezTo>
                  <a:lnTo>
                    <a:pt x="78" y="251"/>
                  </a:lnTo>
                  <a:close/>
                  <a:moveTo>
                    <a:pt x="78" y="226"/>
                  </a:moveTo>
                  <a:cubicBezTo>
                    <a:pt x="3" y="226"/>
                    <a:pt x="3" y="226"/>
                    <a:pt x="3" y="226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78" y="202"/>
                    <a:pt x="78" y="202"/>
                    <a:pt x="78" y="202"/>
                  </a:cubicBezTo>
                  <a:lnTo>
                    <a:pt x="78" y="226"/>
                  </a:lnTo>
                  <a:close/>
                  <a:moveTo>
                    <a:pt x="10" y="177"/>
                  </a:moveTo>
                  <a:cubicBezTo>
                    <a:pt x="16" y="177"/>
                    <a:pt x="16" y="177"/>
                    <a:pt x="16" y="177"/>
                  </a:cubicBezTo>
                  <a:cubicBezTo>
                    <a:pt x="16" y="200"/>
                    <a:pt x="16" y="200"/>
                    <a:pt x="16" y="200"/>
                  </a:cubicBezTo>
                  <a:cubicBezTo>
                    <a:pt x="10" y="200"/>
                    <a:pt x="10" y="200"/>
                    <a:pt x="10" y="200"/>
                  </a:cubicBezTo>
                  <a:lnTo>
                    <a:pt x="10" y="177"/>
                  </a:lnTo>
                  <a:close/>
                  <a:moveTo>
                    <a:pt x="18" y="177"/>
                  </a:moveTo>
                  <a:cubicBezTo>
                    <a:pt x="24" y="177"/>
                    <a:pt x="24" y="177"/>
                    <a:pt x="24" y="177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18" y="200"/>
                    <a:pt x="18" y="200"/>
                    <a:pt x="18" y="200"/>
                  </a:cubicBezTo>
                  <a:lnTo>
                    <a:pt x="18" y="177"/>
                  </a:lnTo>
                  <a:close/>
                  <a:moveTo>
                    <a:pt x="26" y="177"/>
                  </a:moveTo>
                  <a:cubicBezTo>
                    <a:pt x="32" y="177"/>
                    <a:pt x="32" y="177"/>
                    <a:pt x="32" y="177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26" y="200"/>
                    <a:pt x="26" y="200"/>
                    <a:pt x="26" y="200"/>
                  </a:cubicBezTo>
                  <a:lnTo>
                    <a:pt x="26" y="177"/>
                  </a:lnTo>
                  <a:close/>
                  <a:moveTo>
                    <a:pt x="34" y="177"/>
                  </a:moveTo>
                  <a:cubicBezTo>
                    <a:pt x="40" y="177"/>
                    <a:pt x="40" y="177"/>
                    <a:pt x="40" y="177"/>
                  </a:cubicBezTo>
                  <a:cubicBezTo>
                    <a:pt x="40" y="200"/>
                    <a:pt x="40" y="200"/>
                    <a:pt x="40" y="200"/>
                  </a:cubicBezTo>
                  <a:cubicBezTo>
                    <a:pt x="34" y="200"/>
                    <a:pt x="34" y="200"/>
                    <a:pt x="34" y="200"/>
                  </a:cubicBezTo>
                  <a:lnTo>
                    <a:pt x="34" y="177"/>
                  </a:lnTo>
                  <a:close/>
                  <a:moveTo>
                    <a:pt x="42" y="177"/>
                  </a:moveTo>
                  <a:cubicBezTo>
                    <a:pt x="47" y="177"/>
                    <a:pt x="47" y="177"/>
                    <a:pt x="47" y="177"/>
                  </a:cubicBezTo>
                  <a:cubicBezTo>
                    <a:pt x="47" y="200"/>
                    <a:pt x="47" y="200"/>
                    <a:pt x="47" y="200"/>
                  </a:cubicBezTo>
                  <a:cubicBezTo>
                    <a:pt x="42" y="200"/>
                    <a:pt x="42" y="200"/>
                    <a:pt x="42" y="200"/>
                  </a:cubicBezTo>
                  <a:lnTo>
                    <a:pt x="42" y="177"/>
                  </a:lnTo>
                  <a:close/>
                  <a:moveTo>
                    <a:pt x="50" y="177"/>
                  </a:moveTo>
                  <a:cubicBezTo>
                    <a:pt x="55" y="177"/>
                    <a:pt x="55" y="177"/>
                    <a:pt x="55" y="177"/>
                  </a:cubicBezTo>
                  <a:cubicBezTo>
                    <a:pt x="55" y="200"/>
                    <a:pt x="55" y="200"/>
                    <a:pt x="55" y="200"/>
                  </a:cubicBezTo>
                  <a:cubicBezTo>
                    <a:pt x="50" y="200"/>
                    <a:pt x="50" y="200"/>
                    <a:pt x="50" y="200"/>
                  </a:cubicBezTo>
                  <a:lnTo>
                    <a:pt x="50" y="177"/>
                  </a:lnTo>
                  <a:close/>
                  <a:moveTo>
                    <a:pt x="57" y="177"/>
                  </a:moveTo>
                  <a:cubicBezTo>
                    <a:pt x="63" y="177"/>
                    <a:pt x="63" y="177"/>
                    <a:pt x="63" y="177"/>
                  </a:cubicBezTo>
                  <a:cubicBezTo>
                    <a:pt x="63" y="200"/>
                    <a:pt x="63" y="200"/>
                    <a:pt x="63" y="200"/>
                  </a:cubicBezTo>
                  <a:cubicBezTo>
                    <a:pt x="57" y="200"/>
                    <a:pt x="57" y="200"/>
                    <a:pt x="57" y="200"/>
                  </a:cubicBezTo>
                  <a:lnTo>
                    <a:pt x="57" y="177"/>
                  </a:lnTo>
                  <a:close/>
                  <a:moveTo>
                    <a:pt x="65" y="177"/>
                  </a:moveTo>
                  <a:cubicBezTo>
                    <a:pt x="71" y="177"/>
                    <a:pt x="71" y="177"/>
                    <a:pt x="71" y="177"/>
                  </a:cubicBezTo>
                  <a:cubicBezTo>
                    <a:pt x="71" y="200"/>
                    <a:pt x="71" y="200"/>
                    <a:pt x="71" y="200"/>
                  </a:cubicBezTo>
                  <a:cubicBezTo>
                    <a:pt x="65" y="200"/>
                    <a:pt x="65" y="200"/>
                    <a:pt x="65" y="200"/>
                  </a:cubicBezTo>
                  <a:lnTo>
                    <a:pt x="65" y="177"/>
                  </a:lnTo>
                  <a:close/>
                  <a:moveTo>
                    <a:pt x="78" y="200"/>
                  </a:moveTo>
                  <a:cubicBezTo>
                    <a:pt x="73" y="200"/>
                    <a:pt x="73" y="200"/>
                    <a:pt x="73" y="200"/>
                  </a:cubicBezTo>
                  <a:cubicBezTo>
                    <a:pt x="73" y="177"/>
                    <a:pt x="73" y="177"/>
                    <a:pt x="73" y="177"/>
                  </a:cubicBezTo>
                  <a:cubicBezTo>
                    <a:pt x="78" y="177"/>
                    <a:pt x="78" y="177"/>
                    <a:pt x="78" y="177"/>
                  </a:cubicBezTo>
                  <a:lnTo>
                    <a:pt x="78" y="200"/>
                  </a:lnTo>
                  <a:close/>
                  <a:moveTo>
                    <a:pt x="78" y="175"/>
                  </a:moveTo>
                  <a:cubicBezTo>
                    <a:pt x="3" y="175"/>
                    <a:pt x="3" y="175"/>
                    <a:pt x="3" y="175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78" y="151"/>
                    <a:pt x="78" y="151"/>
                    <a:pt x="78" y="151"/>
                  </a:cubicBezTo>
                  <a:lnTo>
                    <a:pt x="78" y="175"/>
                  </a:lnTo>
                  <a:close/>
                  <a:moveTo>
                    <a:pt x="18" y="126"/>
                  </a:moveTo>
                  <a:cubicBezTo>
                    <a:pt x="24" y="126"/>
                    <a:pt x="24" y="126"/>
                    <a:pt x="24" y="126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8" y="149"/>
                    <a:pt x="18" y="149"/>
                    <a:pt x="18" y="149"/>
                  </a:cubicBezTo>
                  <a:lnTo>
                    <a:pt x="18" y="126"/>
                  </a:lnTo>
                  <a:close/>
                  <a:moveTo>
                    <a:pt x="26" y="126"/>
                  </a:moveTo>
                  <a:cubicBezTo>
                    <a:pt x="32" y="126"/>
                    <a:pt x="32" y="126"/>
                    <a:pt x="32" y="126"/>
                  </a:cubicBezTo>
                  <a:cubicBezTo>
                    <a:pt x="32" y="149"/>
                    <a:pt x="32" y="149"/>
                    <a:pt x="32" y="149"/>
                  </a:cubicBezTo>
                  <a:cubicBezTo>
                    <a:pt x="26" y="149"/>
                    <a:pt x="26" y="149"/>
                    <a:pt x="26" y="149"/>
                  </a:cubicBezTo>
                  <a:lnTo>
                    <a:pt x="26" y="126"/>
                  </a:lnTo>
                  <a:close/>
                  <a:moveTo>
                    <a:pt x="34" y="126"/>
                  </a:moveTo>
                  <a:cubicBezTo>
                    <a:pt x="40" y="126"/>
                    <a:pt x="40" y="126"/>
                    <a:pt x="40" y="126"/>
                  </a:cubicBezTo>
                  <a:cubicBezTo>
                    <a:pt x="40" y="149"/>
                    <a:pt x="40" y="149"/>
                    <a:pt x="40" y="149"/>
                  </a:cubicBezTo>
                  <a:cubicBezTo>
                    <a:pt x="34" y="149"/>
                    <a:pt x="34" y="149"/>
                    <a:pt x="34" y="149"/>
                  </a:cubicBezTo>
                  <a:lnTo>
                    <a:pt x="34" y="126"/>
                  </a:lnTo>
                  <a:close/>
                  <a:moveTo>
                    <a:pt x="42" y="126"/>
                  </a:moveTo>
                  <a:cubicBezTo>
                    <a:pt x="47" y="126"/>
                    <a:pt x="47" y="126"/>
                    <a:pt x="47" y="126"/>
                  </a:cubicBezTo>
                  <a:cubicBezTo>
                    <a:pt x="47" y="149"/>
                    <a:pt x="47" y="149"/>
                    <a:pt x="47" y="149"/>
                  </a:cubicBezTo>
                  <a:cubicBezTo>
                    <a:pt x="42" y="149"/>
                    <a:pt x="42" y="149"/>
                    <a:pt x="42" y="149"/>
                  </a:cubicBezTo>
                  <a:lnTo>
                    <a:pt x="42" y="126"/>
                  </a:lnTo>
                  <a:close/>
                  <a:moveTo>
                    <a:pt x="50" y="126"/>
                  </a:moveTo>
                  <a:cubicBezTo>
                    <a:pt x="55" y="126"/>
                    <a:pt x="55" y="126"/>
                    <a:pt x="55" y="126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50" y="149"/>
                    <a:pt x="50" y="149"/>
                    <a:pt x="50" y="149"/>
                  </a:cubicBezTo>
                  <a:lnTo>
                    <a:pt x="50" y="126"/>
                  </a:lnTo>
                  <a:close/>
                  <a:moveTo>
                    <a:pt x="57" y="126"/>
                  </a:moveTo>
                  <a:cubicBezTo>
                    <a:pt x="63" y="126"/>
                    <a:pt x="63" y="126"/>
                    <a:pt x="63" y="126"/>
                  </a:cubicBezTo>
                  <a:cubicBezTo>
                    <a:pt x="63" y="149"/>
                    <a:pt x="63" y="149"/>
                    <a:pt x="63" y="149"/>
                  </a:cubicBezTo>
                  <a:cubicBezTo>
                    <a:pt x="57" y="149"/>
                    <a:pt x="57" y="149"/>
                    <a:pt x="57" y="149"/>
                  </a:cubicBezTo>
                  <a:lnTo>
                    <a:pt x="57" y="126"/>
                  </a:lnTo>
                  <a:close/>
                  <a:moveTo>
                    <a:pt x="65" y="126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49"/>
                    <a:pt x="71" y="149"/>
                    <a:pt x="71" y="149"/>
                  </a:cubicBezTo>
                  <a:cubicBezTo>
                    <a:pt x="65" y="149"/>
                    <a:pt x="65" y="149"/>
                    <a:pt x="65" y="149"/>
                  </a:cubicBezTo>
                  <a:lnTo>
                    <a:pt x="65" y="126"/>
                  </a:lnTo>
                  <a:close/>
                  <a:moveTo>
                    <a:pt x="78" y="149"/>
                  </a:moveTo>
                  <a:cubicBezTo>
                    <a:pt x="73" y="149"/>
                    <a:pt x="73" y="149"/>
                    <a:pt x="73" y="149"/>
                  </a:cubicBezTo>
                  <a:cubicBezTo>
                    <a:pt x="73" y="126"/>
                    <a:pt x="73" y="126"/>
                    <a:pt x="73" y="126"/>
                  </a:cubicBezTo>
                  <a:cubicBezTo>
                    <a:pt x="78" y="126"/>
                    <a:pt x="78" y="126"/>
                    <a:pt x="78" y="126"/>
                  </a:cubicBezTo>
                  <a:lnTo>
                    <a:pt x="78" y="149"/>
                  </a:lnTo>
                  <a:close/>
                  <a:moveTo>
                    <a:pt x="13" y="121"/>
                  </a:moveTo>
                  <a:cubicBezTo>
                    <a:pt x="146" y="121"/>
                    <a:pt x="146" y="121"/>
                    <a:pt x="146" y="121"/>
                  </a:cubicBezTo>
                  <a:cubicBezTo>
                    <a:pt x="146" y="124"/>
                    <a:pt x="146" y="124"/>
                    <a:pt x="146" y="124"/>
                  </a:cubicBezTo>
                  <a:cubicBezTo>
                    <a:pt x="13" y="124"/>
                    <a:pt x="13" y="124"/>
                    <a:pt x="13" y="124"/>
                  </a:cubicBezTo>
                  <a:lnTo>
                    <a:pt x="13" y="121"/>
                  </a:lnTo>
                  <a:close/>
                  <a:moveTo>
                    <a:pt x="86" y="126"/>
                  </a:moveTo>
                  <a:cubicBezTo>
                    <a:pt x="86" y="261"/>
                    <a:pt x="86" y="261"/>
                    <a:pt x="86" y="261"/>
                  </a:cubicBezTo>
                  <a:cubicBezTo>
                    <a:pt x="84" y="261"/>
                    <a:pt x="82" y="262"/>
                    <a:pt x="81" y="264"/>
                  </a:cubicBezTo>
                  <a:cubicBezTo>
                    <a:pt x="81" y="126"/>
                    <a:pt x="81" y="126"/>
                    <a:pt x="81" y="126"/>
                  </a:cubicBezTo>
                  <a:lnTo>
                    <a:pt x="86" y="126"/>
                  </a:lnTo>
                  <a:close/>
                  <a:moveTo>
                    <a:pt x="81" y="328"/>
                  </a:moveTo>
                  <a:cubicBezTo>
                    <a:pt x="81" y="322"/>
                    <a:pt x="81" y="322"/>
                    <a:pt x="81" y="322"/>
                  </a:cubicBezTo>
                  <a:cubicBezTo>
                    <a:pt x="85" y="327"/>
                    <a:pt x="85" y="327"/>
                    <a:pt x="85" y="327"/>
                  </a:cubicBezTo>
                  <a:cubicBezTo>
                    <a:pt x="83" y="327"/>
                    <a:pt x="82" y="328"/>
                    <a:pt x="81" y="328"/>
                  </a:cubicBezTo>
                  <a:moveTo>
                    <a:pt x="93" y="324"/>
                  </a:moveTo>
                  <a:cubicBezTo>
                    <a:pt x="91" y="324"/>
                    <a:pt x="89" y="325"/>
                    <a:pt x="87" y="326"/>
                  </a:cubicBezTo>
                  <a:cubicBezTo>
                    <a:pt x="81" y="319"/>
                    <a:pt x="81" y="319"/>
                    <a:pt x="81" y="319"/>
                  </a:cubicBezTo>
                  <a:cubicBezTo>
                    <a:pt x="81" y="311"/>
                    <a:pt x="81" y="311"/>
                    <a:pt x="81" y="311"/>
                  </a:cubicBezTo>
                  <a:cubicBezTo>
                    <a:pt x="93" y="324"/>
                    <a:pt x="93" y="324"/>
                    <a:pt x="93" y="324"/>
                  </a:cubicBezTo>
                  <a:close/>
                  <a:moveTo>
                    <a:pt x="96" y="323"/>
                  </a:moveTo>
                  <a:cubicBezTo>
                    <a:pt x="81" y="308"/>
                    <a:pt x="81" y="308"/>
                    <a:pt x="81" y="308"/>
                  </a:cubicBezTo>
                  <a:cubicBezTo>
                    <a:pt x="81" y="300"/>
                    <a:pt x="81" y="300"/>
                    <a:pt x="81" y="300"/>
                  </a:cubicBezTo>
                  <a:cubicBezTo>
                    <a:pt x="102" y="321"/>
                    <a:pt x="102" y="321"/>
                    <a:pt x="102" y="321"/>
                  </a:cubicBezTo>
                  <a:cubicBezTo>
                    <a:pt x="100" y="322"/>
                    <a:pt x="98" y="323"/>
                    <a:pt x="96" y="323"/>
                  </a:cubicBezTo>
                  <a:moveTo>
                    <a:pt x="104" y="320"/>
                  </a:moveTo>
                  <a:cubicBezTo>
                    <a:pt x="81" y="297"/>
                    <a:pt x="81" y="297"/>
                    <a:pt x="81" y="297"/>
                  </a:cubicBezTo>
                  <a:cubicBezTo>
                    <a:pt x="81" y="289"/>
                    <a:pt x="81" y="289"/>
                    <a:pt x="81" y="289"/>
                  </a:cubicBezTo>
                  <a:cubicBezTo>
                    <a:pt x="110" y="318"/>
                    <a:pt x="110" y="318"/>
                    <a:pt x="110" y="318"/>
                  </a:cubicBezTo>
                  <a:cubicBezTo>
                    <a:pt x="108" y="319"/>
                    <a:pt x="106" y="320"/>
                    <a:pt x="104" y="320"/>
                  </a:cubicBezTo>
                  <a:moveTo>
                    <a:pt x="115" y="317"/>
                  </a:moveTo>
                  <a:cubicBezTo>
                    <a:pt x="114" y="317"/>
                    <a:pt x="113" y="317"/>
                    <a:pt x="112" y="318"/>
                  </a:cubicBezTo>
                  <a:cubicBezTo>
                    <a:pt x="81" y="286"/>
                    <a:pt x="81" y="286"/>
                    <a:pt x="81" y="286"/>
                  </a:cubicBezTo>
                  <a:cubicBezTo>
                    <a:pt x="81" y="278"/>
                    <a:pt x="81" y="278"/>
                    <a:pt x="81" y="278"/>
                  </a:cubicBezTo>
                  <a:cubicBezTo>
                    <a:pt x="118" y="315"/>
                    <a:pt x="118" y="315"/>
                    <a:pt x="118" y="315"/>
                  </a:cubicBezTo>
                  <a:cubicBezTo>
                    <a:pt x="117" y="316"/>
                    <a:pt x="116" y="316"/>
                    <a:pt x="115" y="317"/>
                  </a:cubicBezTo>
                  <a:moveTo>
                    <a:pt x="120" y="314"/>
                  </a:moveTo>
                  <a:cubicBezTo>
                    <a:pt x="81" y="275"/>
                    <a:pt x="81" y="275"/>
                    <a:pt x="81" y="275"/>
                  </a:cubicBezTo>
                  <a:cubicBezTo>
                    <a:pt x="81" y="267"/>
                    <a:pt x="81" y="267"/>
                    <a:pt x="81" y="267"/>
                  </a:cubicBezTo>
                  <a:cubicBezTo>
                    <a:pt x="81" y="267"/>
                    <a:pt x="81" y="267"/>
                    <a:pt x="81" y="267"/>
                  </a:cubicBezTo>
                  <a:cubicBezTo>
                    <a:pt x="125" y="311"/>
                    <a:pt x="125" y="311"/>
                    <a:pt x="125" y="311"/>
                  </a:cubicBezTo>
                  <a:cubicBezTo>
                    <a:pt x="123" y="312"/>
                    <a:pt x="122" y="313"/>
                    <a:pt x="120" y="314"/>
                  </a:cubicBezTo>
                  <a:moveTo>
                    <a:pt x="127" y="310"/>
                  </a:moveTo>
                  <a:cubicBezTo>
                    <a:pt x="82" y="265"/>
                    <a:pt x="82" y="265"/>
                    <a:pt x="82" y="265"/>
                  </a:cubicBezTo>
                  <a:cubicBezTo>
                    <a:pt x="84" y="264"/>
                    <a:pt x="86" y="263"/>
                    <a:pt x="88" y="263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30" y="308"/>
                    <a:pt x="128" y="309"/>
                    <a:pt x="127" y="310"/>
                  </a:cubicBezTo>
                  <a:moveTo>
                    <a:pt x="133" y="305"/>
                  </a:moveTo>
                  <a:cubicBezTo>
                    <a:pt x="91" y="263"/>
                    <a:pt x="91" y="263"/>
                    <a:pt x="91" y="263"/>
                  </a:cubicBezTo>
                  <a:cubicBezTo>
                    <a:pt x="93" y="264"/>
                    <a:pt x="95" y="265"/>
                    <a:pt x="97" y="267"/>
                  </a:cubicBezTo>
                  <a:cubicBezTo>
                    <a:pt x="98" y="267"/>
                    <a:pt x="98" y="267"/>
                    <a:pt x="98" y="267"/>
                  </a:cubicBezTo>
                  <a:cubicBezTo>
                    <a:pt x="99" y="266"/>
                    <a:pt x="99" y="266"/>
                    <a:pt x="99" y="266"/>
                  </a:cubicBezTo>
                  <a:cubicBezTo>
                    <a:pt x="99" y="265"/>
                    <a:pt x="99" y="264"/>
                    <a:pt x="100" y="264"/>
                  </a:cubicBezTo>
                  <a:cubicBezTo>
                    <a:pt x="137" y="301"/>
                    <a:pt x="137" y="301"/>
                    <a:pt x="137" y="301"/>
                  </a:cubicBezTo>
                  <a:cubicBezTo>
                    <a:pt x="136" y="302"/>
                    <a:pt x="134" y="304"/>
                    <a:pt x="133" y="305"/>
                  </a:cubicBezTo>
                  <a:moveTo>
                    <a:pt x="138" y="299"/>
                  </a:moveTo>
                  <a:cubicBezTo>
                    <a:pt x="100" y="261"/>
                    <a:pt x="100" y="261"/>
                    <a:pt x="100" y="261"/>
                  </a:cubicBezTo>
                  <a:cubicBezTo>
                    <a:pt x="101" y="261"/>
                    <a:pt x="101" y="260"/>
                    <a:pt x="102" y="259"/>
                  </a:cubicBezTo>
                  <a:cubicBezTo>
                    <a:pt x="106" y="259"/>
                    <a:pt x="106" y="259"/>
                    <a:pt x="106" y="259"/>
                  </a:cubicBezTo>
                  <a:cubicBezTo>
                    <a:pt x="142" y="295"/>
                    <a:pt x="142" y="295"/>
                    <a:pt x="142" y="295"/>
                  </a:cubicBezTo>
                  <a:cubicBezTo>
                    <a:pt x="141" y="296"/>
                    <a:pt x="140" y="298"/>
                    <a:pt x="138" y="299"/>
                  </a:cubicBezTo>
                  <a:moveTo>
                    <a:pt x="145" y="290"/>
                  </a:moveTo>
                  <a:cubicBezTo>
                    <a:pt x="145" y="291"/>
                    <a:pt x="144" y="292"/>
                    <a:pt x="143" y="293"/>
                  </a:cubicBezTo>
                  <a:cubicBezTo>
                    <a:pt x="109" y="259"/>
                    <a:pt x="109" y="259"/>
                    <a:pt x="109" y="259"/>
                  </a:cubicBezTo>
                  <a:cubicBezTo>
                    <a:pt x="117" y="259"/>
                    <a:pt x="117" y="259"/>
                    <a:pt x="117" y="259"/>
                  </a:cubicBezTo>
                  <a:cubicBezTo>
                    <a:pt x="146" y="288"/>
                    <a:pt x="146" y="288"/>
                    <a:pt x="146" y="288"/>
                  </a:cubicBezTo>
                  <a:cubicBezTo>
                    <a:pt x="146" y="289"/>
                    <a:pt x="146" y="290"/>
                    <a:pt x="145" y="290"/>
                  </a:cubicBezTo>
                  <a:moveTo>
                    <a:pt x="148" y="286"/>
                  </a:moveTo>
                  <a:cubicBezTo>
                    <a:pt x="120" y="259"/>
                    <a:pt x="120" y="259"/>
                    <a:pt x="120" y="259"/>
                  </a:cubicBezTo>
                  <a:cubicBezTo>
                    <a:pt x="128" y="259"/>
                    <a:pt x="128" y="259"/>
                    <a:pt x="128" y="259"/>
                  </a:cubicBezTo>
                  <a:cubicBezTo>
                    <a:pt x="150" y="281"/>
                    <a:pt x="150" y="281"/>
                    <a:pt x="150" y="281"/>
                  </a:cubicBezTo>
                  <a:cubicBezTo>
                    <a:pt x="149" y="283"/>
                    <a:pt x="149" y="285"/>
                    <a:pt x="148" y="286"/>
                  </a:cubicBezTo>
                  <a:moveTo>
                    <a:pt x="151" y="279"/>
                  </a:moveTo>
                  <a:cubicBezTo>
                    <a:pt x="131" y="259"/>
                    <a:pt x="131" y="259"/>
                    <a:pt x="131" y="259"/>
                  </a:cubicBezTo>
                  <a:cubicBezTo>
                    <a:pt x="136" y="259"/>
                    <a:pt x="136" y="259"/>
                    <a:pt x="136" y="259"/>
                  </a:cubicBezTo>
                  <a:cubicBezTo>
                    <a:pt x="137" y="261"/>
                    <a:pt x="138" y="264"/>
                    <a:pt x="139" y="266"/>
                  </a:cubicBezTo>
                  <a:cubicBezTo>
                    <a:pt x="140" y="267"/>
                    <a:pt x="140" y="267"/>
                    <a:pt x="140" y="267"/>
                  </a:cubicBezTo>
                  <a:cubicBezTo>
                    <a:pt x="141" y="267"/>
                    <a:pt x="141" y="267"/>
                    <a:pt x="141" y="267"/>
                  </a:cubicBezTo>
                  <a:cubicBezTo>
                    <a:pt x="142" y="266"/>
                    <a:pt x="143" y="265"/>
                    <a:pt x="144" y="264"/>
                  </a:cubicBezTo>
                  <a:cubicBezTo>
                    <a:pt x="153" y="273"/>
                    <a:pt x="153" y="273"/>
                    <a:pt x="153" y="273"/>
                  </a:cubicBezTo>
                  <a:cubicBezTo>
                    <a:pt x="153" y="275"/>
                    <a:pt x="152" y="277"/>
                    <a:pt x="151" y="279"/>
                  </a:cubicBezTo>
                  <a:moveTo>
                    <a:pt x="154" y="270"/>
                  </a:moveTo>
                  <a:cubicBezTo>
                    <a:pt x="146" y="263"/>
                    <a:pt x="146" y="263"/>
                    <a:pt x="146" y="263"/>
                  </a:cubicBezTo>
                  <a:cubicBezTo>
                    <a:pt x="147" y="263"/>
                    <a:pt x="148" y="263"/>
                    <a:pt x="148" y="263"/>
                  </a:cubicBezTo>
                  <a:cubicBezTo>
                    <a:pt x="151" y="262"/>
                    <a:pt x="154" y="264"/>
                    <a:pt x="155" y="266"/>
                  </a:cubicBezTo>
                  <a:cubicBezTo>
                    <a:pt x="155" y="267"/>
                    <a:pt x="154" y="269"/>
                    <a:pt x="154" y="270"/>
                  </a:cubicBezTo>
                  <a:moveTo>
                    <a:pt x="157" y="251"/>
                  </a:moveTo>
                  <a:cubicBezTo>
                    <a:pt x="157" y="255"/>
                    <a:pt x="156" y="259"/>
                    <a:pt x="156" y="263"/>
                  </a:cubicBezTo>
                  <a:cubicBezTo>
                    <a:pt x="154" y="262"/>
                    <a:pt x="153" y="261"/>
                    <a:pt x="151" y="261"/>
                  </a:cubicBezTo>
                  <a:cubicBezTo>
                    <a:pt x="151" y="126"/>
                    <a:pt x="151" y="126"/>
                    <a:pt x="151" y="126"/>
                  </a:cubicBezTo>
                  <a:cubicBezTo>
                    <a:pt x="157" y="126"/>
                    <a:pt x="157" y="126"/>
                    <a:pt x="157" y="126"/>
                  </a:cubicBezTo>
                  <a:lnTo>
                    <a:pt x="157" y="251"/>
                  </a:lnTo>
                  <a:close/>
                  <a:moveTo>
                    <a:pt x="130" y="101"/>
                  </a:moveTo>
                  <a:cubicBezTo>
                    <a:pt x="125" y="101"/>
                    <a:pt x="125" y="101"/>
                    <a:pt x="125" y="101"/>
                  </a:cubicBezTo>
                  <a:cubicBezTo>
                    <a:pt x="124" y="101"/>
                    <a:pt x="123" y="101"/>
                    <a:pt x="123" y="102"/>
                  </a:cubicBezTo>
                  <a:cubicBezTo>
                    <a:pt x="122" y="103"/>
                    <a:pt x="122" y="104"/>
                    <a:pt x="122" y="105"/>
                  </a:cubicBezTo>
                  <a:cubicBezTo>
                    <a:pt x="122" y="112"/>
                    <a:pt x="122" y="112"/>
                    <a:pt x="122" y="112"/>
                  </a:cubicBezTo>
                  <a:cubicBezTo>
                    <a:pt x="122" y="113"/>
                    <a:pt x="122" y="114"/>
                    <a:pt x="123" y="115"/>
                  </a:cubicBezTo>
                  <a:cubicBezTo>
                    <a:pt x="123" y="116"/>
                    <a:pt x="124" y="116"/>
                    <a:pt x="125" y="116"/>
                  </a:cubicBezTo>
                  <a:cubicBezTo>
                    <a:pt x="130" y="116"/>
                    <a:pt x="130" y="116"/>
                    <a:pt x="130" y="116"/>
                  </a:cubicBezTo>
                  <a:cubicBezTo>
                    <a:pt x="130" y="116"/>
                    <a:pt x="131" y="116"/>
                    <a:pt x="132" y="115"/>
                  </a:cubicBezTo>
                  <a:cubicBezTo>
                    <a:pt x="132" y="115"/>
                    <a:pt x="132" y="115"/>
                    <a:pt x="132" y="115"/>
                  </a:cubicBezTo>
                  <a:cubicBezTo>
                    <a:pt x="132" y="115"/>
                    <a:pt x="132" y="115"/>
                    <a:pt x="132" y="115"/>
                  </a:cubicBezTo>
                  <a:cubicBezTo>
                    <a:pt x="133" y="114"/>
                    <a:pt x="133" y="113"/>
                    <a:pt x="133" y="112"/>
                  </a:cubicBezTo>
                  <a:cubicBezTo>
                    <a:pt x="133" y="105"/>
                    <a:pt x="133" y="105"/>
                    <a:pt x="133" y="105"/>
                  </a:cubicBezTo>
                  <a:cubicBezTo>
                    <a:pt x="133" y="104"/>
                    <a:pt x="133" y="103"/>
                    <a:pt x="132" y="102"/>
                  </a:cubicBezTo>
                  <a:cubicBezTo>
                    <a:pt x="131" y="101"/>
                    <a:pt x="131" y="101"/>
                    <a:pt x="130" y="101"/>
                  </a:cubicBezTo>
                  <a:moveTo>
                    <a:pt x="131" y="112"/>
                  </a:moveTo>
                  <a:cubicBezTo>
                    <a:pt x="131" y="113"/>
                    <a:pt x="131" y="113"/>
                    <a:pt x="131" y="113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25" y="114"/>
                    <a:pt x="125" y="114"/>
                    <a:pt x="125" y="114"/>
                  </a:cubicBezTo>
                  <a:cubicBezTo>
                    <a:pt x="124" y="113"/>
                    <a:pt x="124" y="113"/>
                    <a:pt x="124" y="113"/>
                  </a:cubicBezTo>
                  <a:cubicBezTo>
                    <a:pt x="124" y="112"/>
                    <a:pt x="124" y="112"/>
                    <a:pt x="124" y="112"/>
                  </a:cubicBezTo>
                  <a:cubicBezTo>
                    <a:pt x="124" y="105"/>
                    <a:pt x="124" y="105"/>
                    <a:pt x="124" y="105"/>
                  </a:cubicBezTo>
                  <a:cubicBezTo>
                    <a:pt x="124" y="104"/>
                    <a:pt x="124" y="104"/>
                    <a:pt x="124" y="104"/>
                  </a:cubicBezTo>
                  <a:cubicBezTo>
                    <a:pt x="125" y="103"/>
                    <a:pt x="125" y="103"/>
                    <a:pt x="125" y="103"/>
                  </a:cubicBezTo>
                  <a:cubicBezTo>
                    <a:pt x="130" y="103"/>
                    <a:pt x="130" y="103"/>
                    <a:pt x="130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5"/>
                    <a:pt x="131" y="105"/>
                    <a:pt x="131" y="105"/>
                  </a:cubicBezTo>
                  <a:lnTo>
                    <a:pt x="131" y="112"/>
                  </a:lnTo>
                  <a:close/>
                  <a:moveTo>
                    <a:pt x="103" y="101"/>
                  </a:moveTo>
                  <a:cubicBezTo>
                    <a:pt x="102" y="102"/>
                    <a:pt x="102" y="102"/>
                    <a:pt x="102" y="102"/>
                  </a:cubicBezTo>
                  <a:cubicBezTo>
                    <a:pt x="102" y="115"/>
                    <a:pt x="102" y="115"/>
                    <a:pt x="102" y="115"/>
                  </a:cubicBezTo>
                  <a:cubicBezTo>
                    <a:pt x="103" y="116"/>
                    <a:pt x="103" y="116"/>
                    <a:pt x="103" y="116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18" y="102"/>
                    <a:pt x="118" y="102"/>
                    <a:pt x="118" y="102"/>
                  </a:cubicBezTo>
                  <a:cubicBezTo>
                    <a:pt x="117" y="101"/>
                    <a:pt x="117" y="101"/>
                    <a:pt x="117" y="101"/>
                  </a:cubicBezTo>
                  <a:lnTo>
                    <a:pt x="103" y="101"/>
                  </a:lnTo>
                  <a:close/>
                  <a:moveTo>
                    <a:pt x="116" y="114"/>
                  </a:moveTo>
                  <a:cubicBezTo>
                    <a:pt x="104" y="114"/>
                    <a:pt x="104" y="114"/>
                    <a:pt x="104" y="114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6" y="103"/>
                    <a:pt x="116" y="103"/>
                    <a:pt x="116" y="103"/>
                  </a:cubicBezTo>
                  <a:lnTo>
                    <a:pt x="116" y="114"/>
                  </a:lnTo>
                  <a:close/>
                  <a:moveTo>
                    <a:pt x="72" y="115"/>
                  </a:moveTo>
                  <a:cubicBezTo>
                    <a:pt x="74" y="116"/>
                    <a:pt x="77" y="116"/>
                    <a:pt x="80" y="116"/>
                  </a:cubicBezTo>
                  <a:cubicBezTo>
                    <a:pt x="83" y="116"/>
                    <a:pt x="85" y="116"/>
                    <a:pt x="88" y="115"/>
                  </a:cubicBezTo>
                  <a:cubicBezTo>
                    <a:pt x="90" y="114"/>
                    <a:pt x="91" y="112"/>
                    <a:pt x="91" y="111"/>
                  </a:cubicBezTo>
                  <a:cubicBezTo>
                    <a:pt x="91" y="106"/>
                    <a:pt x="84" y="100"/>
                    <a:pt x="80" y="100"/>
                  </a:cubicBezTo>
                  <a:cubicBezTo>
                    <a:pt x="75" y="100"/>
                    <a:pt x="68" y="106"/>
                    <a:pt x="68" y="111"/>
                  </a:cubicBezTo>
                  <a:cubicBezTo>
                    <a:pt x="68" y="112"/>
                    <a:pt x="69" y="114"/>
                    <a:pt x="72" y="115"/>
                  </a:cubicBezTo>
                  <a:moveTo>
                    <a:pt x="80" y="102"/>
                  </a:moveTo>
                  <a:cubicBezTo>
                    <a:pt x="83" y="102"/>
                    <a:pt x="89" y="107"/>
                    <a:pt x="89" y="111"/>
                  </a:cubicBezTo>
                  <a:cubicBezTo>
                    <a:pt x="89" y="112"/>
                    <a:pt x="88" y="112"/>
                    <a:pt x="87" y="113"/>
                  </a:cubicBezTo>
                  <a:cubicBezTo>
                    <a:pt x="85" y="114"/>
                    <a:pt x="82" y="114"/>
                    <a:pt x="80" y="114"/>
                  </a:cubicBezTo>
                  <a:cubicBezTo>
                    <a:pt x="77" y="114"/>
                    <a:pt x="74" y="114"/>
                    <a:pt x="72" y="113"/>
                  </a:cubicBezTo>
                  <a:cubicBezTo>
                    <a:pt x="71" y="112"/>
                    <a:pt x="70" y="112"/>
                    <a:pt x="70" y="111"/>
                  </a:cubicBezTo>
                  <a:cubicBezTo>
                    <a:pt x="70" y="107"/>
                    <a:pt x="76" y="102"/>
                    <a:pt x="80" y="102"/>
                  </a:cubicBezTo>
                  <a:moveTo>
                    <a:pt x="42" y="101"/>
                  </a:moveTo>
                  <a:cubicBezTo>
                    <a:pt x="41" y="102"/>
                    <a:pt x="41" y="102"/>
                    <a:pt x="41" y="102"/>
                  </a:cubicBezTo>
                  <a:cubicBezTo>
                    <a:pt x="41" y="115"/>
                    <a:pt x="41" y="115"/>
                    <a:pt x="41" y="115"/>
                  </a:cubicBezTo>
                  <a:cubicBezTo>
                    <a:pt x="42" y="116"/>
                    <a:pt x="42" y="116"/>
                    <a:pt x="42" y="116"/>
                  </a:cubicBezTo>
                  <a:cubicBezTo>
                    <a:pt x="56" y="116"/>
                    <a:pt x="56" y="116"/>
                    <a:pt x="56" y="116"/>
                  </a:cubicBezTo>
                  <a:cubicBezTo>
                    <a:pt x="57" y="115"/>
                    <a:pt x="57" y="115"/>
                    <a:pt x="57" y="115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6" y="101"/>
                    <a:pt x="56" y="101"/>
                    <a:pt x="56" y="101"/>
                  </a:cubicBezTo>
                  <a:lnTo>
                    <a:pt x="42" y="101"/>
                  </a:lnTo>
                  <a:close/>
                  <a:moveTo>
                    <a:pt x="55" y="114"/>
                  </a:moveTo>
                  <a:cubicBezTo>
                    <a:pt x="43" y="114"/>
                    <a:pt x="43" y="114"/>
                    <a:pt x="43" y="114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55" y="103"/>
                    <a:pt x="55" y="103"/>
                    <a:pt x="55" y="103"/>
                  </a:cubicBezTo>
                  <a:lnTo>
                    <a:pt x="55" y="114"/>
                  </a:lnTo>
                  <a:close/>
                  <a:moveTo>
                    <a:pt x="34" y="101"/>
                  </a:moveTo>
                  <a:cubicBezTo>
                    <a:pt x="29" y="101"/>
                    <a:pt x="29" y="101"/>
                    <a:pt x="29" y="101"/>
                  </a:cubicBezTo>
                  <a:cubicBezTo>
                    <a:pt x="29" y="101"/>
                    <a:pt x="28" y="101"/>
                    <a:pt x="27" y="102"/>
                  </a:cubicBezTo>
                  <a:cubicBezTo>
                    <a:pt x="26" y="103"/>
                    <a:pt x="26" y="104"/>
                    <a:pt x="26" y="105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6" y="114"/>
                    <a:pt x="27" y="115"/>
                  </a:cubicBezTo>
                  <a:cubicBezTo>
                    <a:pt x="28" y="116"/>
                    <a:pt x="29" y="116"/>
                    <a:pt x="29" y="116"/>
                  </a:cubicBezTo>
                  <a:cubicBezTo>
                    <a:pt x="34" y="116"/>
                    <a:pt x="34" y="116"/>
                    <a:pt x="34" y="116"/>
                  </a:cubicBezTo>
                  <a:cubicBezTo>
                    <a:pt x="35" y="116"/>
                    <a:pt x="36" y="116"/>
                    <a:pt x="36" y="115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37" y="114"/>
                    <a:pt x="37" y="113"/>
                    <a:pt x="37" y="11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7" y="104"/>
                    <a:pt x="37" y="103"/>
                    <a:pt x="36" y="102"/>
                  </a:cubicBezTo>
                  <a:cubicBezTo>
                    <a:pt x="36" y="101"/>
                    <a:pt x="35" y="101"/>
                    <a:pt x="34" y="101"/>
                  </a:cubicBezTo>
                  <a:moveTo>
                    <a:pt x="35" y="112"/>
                  </a:moveTo>
                  <a:cubicBezTo>
                    <a:pt x="35" y="113"/>
                    <a:pt x="35" y="113"/>
                    <a:pt x="35" y="113"/>
                  </a:cubicBezTo>
                  <a:cubicBezTo>
                    <a:pt x="34" y="114"/>
                    <a:pt x="34" y="114"/>
                    <a:pt x="34" y="114"/>
                  </a:cubicBezTo>
                  <a:cubicBezTo>
                    <a:pt x="29" y="114"/>
                    <a:pt x="29" y="114"/>
                    <a:pt x="29" y="114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28" y="105"/>
                    <a:pt x="28" y="105"/>
                    <a:pt x="28" y="105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9" y="103"/>
                    <a:pt x="29" y="103"/>
                    <a:pt x="29" y="103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35" y="104"/>
                    <a:pt x="35" y="104"/>
                    <a:pt x="35" y="104"/>
                  </a:cubicBezTo>
                  <a:cubicBezTo>
                    <a:pt x="35" y="105"/>
                    <a:pt x="35" y="105"/>
                    <a:pt x="35" y="105"/>
                  </a:cubicBezTo>
                  <a:lnTo>
                    <a:pt x="35" y="112"/>
                  </a:lnTo>
                  <a:close/>
                  <a:moveTo>
                    <a:pt x="84" y="56"/>
                  </a:move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50"/>
                    <a:pt x="84" y="49"/>
                  </a:cubicBezTo>
                  <a:cubicBezTo>
                    <a:pt x="83" y="48"/>
                    <a:pt x="81" y="47"/>
                    <a:pt x="80" y="47"/>
                  </a:cubicBezTo>
                  <a:cubicBezTo>
                    <a:pt x="78" y="47"/>
                    <a:pt x="76" y="48"/>
                    <a:pt x="75" y="49"/>
                  </a:cubicBezTo>
                  <a:cubicBezTo>
                    <a:pt x="74" y="50"/>
                    <a:pt x="74" y="51"/>
                    <a:pt x="74" y="52"/>
                  </a:cubicBezTo>
                  <a:cubicBezTo>
                    <a:pt x="74" y="54"/>
                    <a:pt x="74" y="55"/>
                    <a:pt x="75" y="56"/>
                  </a:cubicBezTo>
                  <a:cubicBezTo>
                    <a:pt x="76" y="57"/>
                    <a:pt x="78" y="58"/>
                    <a:pt x="80" y="58"/>
                  </a:cubicBezTo>
                  <a:cubicBezTo>
                    <a:pt x="81" y="58"/>
                    <a:pt x="83" y="57"/>
                    <a:pt x="84" y="56"/>
                  </a:cubicBezTo>
                  <a:moveTo>
                    <a:pt x="76" y="52"/>
                  </a:moveTo>
                  <a:cubicBezTo>
                    <a:pt x="76" y="52"/>
                    <a:pt x="76" y="51"/>
                    <a:pt x="77" y="50"/>
                  </a:cubicBezTo>
                  <a:cubicBezTo>
                    <a:pt x="77" y="50"/>
                    <a:pt x="78" y="49"/>
                    <a:pt x="80" y="49"/>
                  </a:cubicBezTo>
                  <a:cubicBezTo>
                    <a:pt x="81" y="49"/>
                    <a:pt x="82" y="50"/>
                    <a:pt x="82" y="50"/>
                  </a:cubicBezTo>
                  <a:cubicBezTo>
                    <a:pt x="83" y="51"/>
                    <a:pt x="83" y="52"/>
                    <a:pt x="83" y="52"/>
                  </a:cubicBezTo>
                  <a:cubicBezTo>
                    <a:pt x="83" y="53"/>
                    <a:pt x="83" y="54"/>
                    <a:pt x="82" y="55"/>
                  </a:cubicBezTo>
                  <a:cubicBezTo>
                    <a:pt x="82" y="55"/>
                    <a:pt x="81" y="56"/>
                    <a:pt x="80" y="56"/>
                  </a:cubicBezTo>
                  <a:cubicBezTo>
                    <a:pt x="78" y="56"/>
                    <a:pt x="77" y="55"/>
                    <a:pt x="77" y="55"/>
                  </a:cubicBezTo>
                  <a:cubicBezTo>
                    <a:pt x="76" y="54"/>
                    <a:pt x="76" y="53"/>
                    <a:pt x="76" y="52"/>
                  </a:cubicBezTo>
                  <a:moveTo>
                    <a:pt x="107" y="67"/>
                  </a:moveTo>
                  <a:cubicBezTo>
                    <a:pt x="110" y="67"/>
                    <a:pt x="112" y="65"/>
                    <a:pt x="112" y="63"/>
                  </a:cubicBezTo>
                  <a:cubicBezTo>
                    <a:pt x="112" y="60"/>
                    <a:pt x="110" y="58"/>
                    <a:pt x="107" y="58"/>
                  </a:cubicBezTo>
                  <a:cubicBezTo>
                    <a:pt x="105" y="58"/>
                    <a:pt x="102" y="60"/>
                    <a:pt x="102" y="63"/>
                  </a:cubicBezTo>
                  <a:cubicBezTo>
                    <a:pt x="102" y="65"/>
                    <a:pt x="105" y="67"/>
                    <a:pt x="107" y="67"/>
                  </a:cubicBezTo>
                  <a:moveTo>
                    <a:pt x="107" y="60"/>
                  </a:moveTo>
                  <a:cubicBezTo>
                    <a:pt x="109" y="60"/>
                    <a:pt x="110" y="61"/>
                    <a:pt x="110" y="63"/>
                  </a:cubicBezTo>
                  <a:cubicBezTo>
                    <a:pt x="110" y="64"/>
                    <a:pt x="109" y="65"/>
                    <a:pt x="107" y="65"/>
                  </a:cubicBezTo>
                  <a:cubicBezTo>
                    <a:pt x="106" y="65"/>
                    <a:pt x="105" y="64"/>
                    <a:pt x="105" y="63"/>
                  </a:cubicBezTo>
                  <a:cubicBezTo>
                    <a:pt x="105" y="61"/>
                    <a:pt x="106" y="60"/>
                    <a:pt x="107" y="60"/>
                  </a:cubicBezTo>
                  <a:moveTo>
                    <a:pt x="126" y="69"/>
                  </a:moveTo>
                  <a:cubicBezTo>
                    <a:pt x="128" y="69"/>
                    <a:pt x="130" y="67"/>
                    <a:pt x="130" y="65"/>
                  </a:cubicBezTo>
                  <a:cubicBezTo>
                    <a:pt x="130" y="63"/>
                    <a:pt x="128" y="61"/>
                    <a:pt x="126" y="61"/>
                  </a:cubicBezTo>
                  <a:cubicBezTo>
                    <a:pt x="124" y="61"/>
                    <a:pt x="122" y="63"/>
                    <a:pt x="122" y="65"/>
                  </a:cubicBezTo>
                  <a:cubicBezTo>
                    <a:pt x="122" y="67"/>
                    <a:pt x="124" y="69"/>
                    <a:pt x="126" y="69"/>
                  </a:cubicBezTo>
                  <a:moveTo>
                    <a:pt x="126" y="63"/>
                  </a:moveTo>
                  <a:cubicBezTo>
                    <a:pt x="127" y="63"/>
                    <a:pt x="128" y="64"/>
                    <a:pt x="128" y="65"/>
                  </a:cubicBezTo>
                  <a:cubicBezTo>
                    <a:pt x="128" y="66"/>
                    <a:pt x="127" y="67"/>
                    <a:pt x="126" y="67"/>
                  </a:cubicBezTo>
                  <a:cubicBezTo>
                    <a:pt x="125" y="67"/>
                    <a:pt x="124" y="66"/>
                    <a:pt x="124" y="65"/>
                  </a:cubicBezTo>
                  <a:cubicBezTo>
                    <a:pt x="124" y="64"/>
                    <a:pt x="125" y="63"/>
                    <a:pt x="126" y="63"/>
                  </a:cubicBezTo>
                  <a:moveTo>
                    <a:pt x="52" y="67"/>
                  </a:moveTo>
                  <a:cubicBezTo>
                    <a:pt x="54" y="67"/>
                    <a:pt x="57" y="65"/>
                    <a:pt x="57" y="63"/>
                  </a:cubicBezTo>
                  <a:cubicBezTo>
                    <a:pt x="57" y="60"/>
                    <a:pt x="54" y="58"/>
                    <a:pt x="52" y="58"/>
                  </a:cubicBezTo>
                  <a:cubicBezTo>
                    <a:pt x="51" y="58"/>
                    <a:pt x="49" y="58"/>
                    <a:pt x="48" y="59"/>
                  </a:cubicBezTo>
                  <a:cubicBezTo>
                    <a:pt x="48" y="60"/>
                    <a:pt x="47" y="61"/>
                    <a:pt x="47" y="63"/>
                  </a:cubicBezTo>
                  <a:cubicBezTo>
                    <a:pt x="47" y="64"/>
                    <a:pt x="48" y="65"/>
                    <a:pt x="48" y="66"/>
                  </a:cubicBezTo>
                  <a:cubicBezTo>
                    <a:pt x="49" y="67"/>
                    <a:pt x="51" y="67"/>
                    <a:pt x="52" y="67"/>
                  </a:cubicBezTo>
                  <a:moveTo>
                    <a:pt x="50" y="61"/>
                  </a:moveTo>
                  <a:cubicBezTo>
                    <a:pt x="52" y="60"/>
                    <a:pt x="52" y="60"/>
                    <a:pt x="52" y="60"/>
                  </a:cubicBezTo>
                  <a:cubicBezTo>
                    <a:pt x="53" y="60"/>
                    <a:pt x="54" y="61"/>
                    <a:pt x="54" y="63"/>
                  </a:cubicBezTo>
                  <a:cubicBezTo>
                    <a:pt x="54" y="64"/>
                    <a:pt x="53" y="65"/>
                    <a:pt x="52" y="65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49" y="63"/>
                    <a:pt x="49" y="63"/>
                    <a:pt x="49" y="63"/>
                  </a:cubicBezTo>
                  <a:lnTo>
                    <a:pt x="50" y="61"/>
                  </a:lnTo>
                  <a:close/>
                  <a:moveTo>
                    <a:pt x="33" y="69"/>
                  </a:moveTo>
                  <a:cubicBezTo>
                    <a:pt x="35" y="69"/>
                    <a:pt x="37" y="67"/>
                    <a:pt x="37" y="65"/>
                  </a:cubicBezTo>
                  <a:cubicBezTo>
                    <a:pt x="37" y="63"/>
                    <a:pt x="35" y="61"/>
                    <a:pt x="33" y="61"/>
                  </a:cubicBezTo>
                  <a:cubicBezTo>
                    <a:pt x="31" y="61"/>
                    <a:pt x="29" y="63"/>
                    <a:pt x="29" y="65"/>
                  </a:cubicBezTo>
                  <a:cubicBezTo>
                    <a:pt x="29" y="67"/>
                    <a:pt x="31" y="69"/>
                    <a:pt x="33" y="69"/>
                  </a:cubicBezTo>
                  <a:moveTo>
                    <a:pt x="33" y="63"/>
                  </a:moveTo>
                  <a:cubicBezTo>
                    <a:pt x="34" y="63"/>
                    <a:pt x="35" y="64"/>
                    <a:pt x="35" y="65"/>
                  </a:cubicBezTo>
                  <a:cubicBezTo>
                    <a:pt x="35" y="66"/>
                    <a:pt x="34" y="67"/>
                    <a:pt x="33" y="67"/>
                  </a:cubicBezTo>
                  <a:cubicBezTo>
                    <a:pt x="32" y="67"/>
                    <a:pt x="31" y="66"/>
                    <a:pt x="31" y="65"/>
                  </a:cubicBezTo>
                  <a:cubicBezTo>
                    <a:pt x="31" y="64"/>
                    <a:pt x="32" y="63"/>
                    <a:pt x="33" y="63"/>
                  </a:cubicBezTo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1" name="Freeform 8"/>
            <p:cNvSpPr>
              <a:spLocks noEditPoints="1"/>
            </p:cNvSpPr>
            <p:nvPr/>
          </p:nvSpPr>
          <p:spPr bwMode="auto">
            <a:xfrm>
              <a:off x="2494" y="1488"/>
              <a:ext cx="2686" cy="1344"/>
            </a:xfrm>
            <a:custGeom>
              <a:avLst/>
              <a:gdLst>
                <a:gd name="T0" fmla="*/ 2676 w 2686"/>
                <a:gd name="T1" fmla="*/ 10 h 1344"/>
                <a:gd name="T2" fmla="*/ 2676 w 2686"/>
                <a:gd name="T3" fmla="*/ 1334 h 1344"/>
                <a:gd name="T4" fmla="*/ 9 w 2686"/>
                <a:gd name="T5" fmla="*/ 1334 h 1344"/>
                <a:gd name="T6" fmla="*/ 9 w 2686"/>
                <a:gd name="T7" fmla="*/ 10 h 1344"/>
                <a:gd name="T8" fmla="*/ 2676 w 2686"/>
                <a:gd name="T9" fmla="*/ 10 h 1344"/>
                <a:gd name="T10" fmla="*/ 2686 w 2686"/>
                <a:gd name="T11" fmla="*/ 0 h 1344"/>
                <a:gd name="T12" fmla="*/ 0 w 2686"/>
                <a:gd name="T13" fmla="*/ 0 h 1344"/>
                <a:gd name="T14" fmla="*/ 0 w 2686"/>
                <a:gd name="T15" fmla="*/ 1344 h 1344"/>
                <a:gd name="T16" fmla="*/ 2686 w 2686"/>
                <a:gd name="T17" fmla="*/ 1344 h 1344"/>
                <a:gd name="T18" fmla="*/ 2686 w 2686"/>
                <a:gd name="T19" fmla="*/ 0 h 1344"/>
                <a:gd name="T20" fmla="*/ 2686 w 2686"/>
                <a:gd name="T21" fmla="*/ 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86" h="1344">
                  <a:moveTo>
                    <a:pt x="2676" y="10"/>
                  </a:moveTo>
                  <a:lnTo>
                    <a:pt x="2676" y="1334"/>
                  </a:lnTo>
                  <a:lnTo>
                    <a:pt x="9" y="1334"/>
                  </a:lnTo>
                  <a:lnTo>
                    <a:pt x="9" y="10"/>
                  </a:lnTo>
                  <a:lnTo>
                    <a:pt x="2676" y="10"/>
                  </a:lnTo>
                  <a:moveTo>
                    <a:pt x="2686" y="0"/>
                  </a:moveTo>
                  <a:lnTo>
                    <a:pt x="0" y="0"/>
                  </a:lnTo>
                  <a:lnTo>
                    <a:pt x="0" y="1344"/>
                  </a:lnTo>
                  <a:lnTo>
                    <a:pt x="2686" y="1344"/>
                  </a:lnTo>
                  <a:lnTo>
                    <a:pt x="2686" y="0"/>
                  </a:lnTo>
                  <a:lnTo>
                    <a:pt x="26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67953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Frame (HU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08012" y="1371600"/>
            <a:ext cx="10972800" cy="4876800"/>
          </a:xfrm>
          <a:prstGeom prst="rect">
            <a:avLst/>
          </a:prstGeom>
          <a:solidFill>
            <a:srgbClr val="EBEBEB">
              <a:alpha val="50000"/>
            </a:srgbClr>
          </a:solidFill>
          <a:ln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2" name="Rectangle 21"/>
          <p:cNvSpPr/>
          <p:nvPr userDrawn="1"/>
        </p:nvSpPr>
        <p:spPr>
          <a:xfrm>
            <a:off x="11277549" y="6400800"/>
            <a:ext cx="301752" cy="3048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67166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Frame (HU)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219048"/>
            <a:ext cx="12188825" cy="5638952"/>
          </a:xfrm>
          <a:prstGeom prst="rect">
            <a:avLst/>
          </a:prstGeom>
          <a:gradFill flip="none" rotWithShape="1">
            <a:gsLst>
              <a:gs pos="100000">
                <a:srgbClr val="00487E">
                  <a:alpha val="50000"/>
                </a:srgb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08012" y="1371600"/>
            <a:ext cx="10972800" cy="4876800"/>
          </a:xfrm>
          <a:prstGeom prst="rect">
            <a:avLst/>
          </a:prstGeom>
          <a:solidFill>
            <a:schemeClr val="bg1">
              <a:alpha val="50000"/>
            </a:schemeClr>
          </a:solidFill>
          <a:ln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alpha val="50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8" name="Group 17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210840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8" name="Rectangle 7"/>
          <p:cNvSpPr/>
          <p:nvPr userDrawn="1"/>
        </p:nvSpPr>
        <p:spPr>
          <a:xfrm>
            <a:off x="11277549" y="6400800"/>
            <a:ext cx="301752" cy="3048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89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HU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3044951" cy="6858000"/>
          </a:xfrm>
          <a:prstGeom prst="rect">
            <a:avLst/>
          </a:prstGeom>
          <a:solidFill>
            <a:srgbClr val="0E16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9" name="Picture 2" descr="C:\_PROJECTS\ITM\ITM_asztali_nevtabla\ITM_halozatos_sarok_felso.png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2749550" cy="240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 49"/>
          <p:cNvSpPr/>
          <p:nvPr userDrawn="1"/>
        </p:nvSpPr>
        <p:spPr>
          <a:xfrm>
            <a:off x="0" y="0"/>
            <a:ext cx="3044951" cy="6858000"/>
          </a:xfrm>
          <a:prstGeom prst="rect">
            <a:avLst/>
          </a:prstGeom>
          <a:solidFill>
            <a:srgbClr val="0E165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9" name="Group 18"/>
          <p:cNvGrpSpPr>
            <a:grpSpLocks noChangeAspect="1"/>
          </p:cNvGrpSpPr>
          <p:nvPr userDrawn="1"/>
        </p:nvGrpSpPr>
        <p:grpSpPr bwMode="auto">
          <a:xfrm>
            <a:off x="102239" y="4937760"/>
            <a:ext cx="2848809" cy="1426524"/>
            <a:chOff x="2494" y="2016"/>
            <a:chExt cx="2688" cy="1346"/>
          </a:xfrm>
        </p:grpSpPr>
        <p:sp>
          <p:nvSpPr>
            <p:cNvPr id="10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496" y="2016"/>
              <a:ext cx="2686" cy="1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685" y="2977"/>
              <a:ext cx="2303" cy="297"/>
            </a:xfrm>
            <a:custGeom>
              <a:avLst/>
              <a:gdLst>
                <a:gd name="T0" fmla="*/ 1 w 972"/>
                <a:gd name="T1" fmla="*/ 4 h 125"/>
                <a:gd name="T2" fmla="*/ 29 w 972"/>
                <a:gd name="T3" fmla="*/ 43 h 125"/>
                <a:gd name="T4" fmla="*/ 60 w 972"/>
                <a:gd name="T5" fmla="*/ 48 h 125"/>
                <a:gd name="T6" fmla="*/ 111 w 972"/>
                <a:gd name="T7" fmla="*/ 43 h 125"/>
                <a:gd name="T8" fmla="*/ 167 w 972"/>
                <a:gd name="T9" fmla="*/ 30 h 125"/>
                <a:gd name="T10" fmla="*/ 210 w 972"/>
                <a:gd name="T11" fmla="*/ 12 h 125"/>
                <a:gd name="T12" fmla="*/ 191 w 972"/>
                <a:gd name="T13" fmla="*/ 44 h 125"/>
                <a:gd name="T14" fmla="*/ 215 w 972"/>
                <a:gd name="T15" fmla="*/ 50 h 125"/>
                <a:gd name="T16" fmla="*/ 233 w 972"/>
                <a:gd name="T17" fmla="*/ 4 h 125"/>
                <a:gd name="T18" fmla="*/ 282 w 972"/>
                <a:gd name="T19" fmla="*/ 22 h 125"/>
                <a:gd name="T20" fmla="*/ 306 w 972"/>
                <a:gd name="T21" fmla="*/ 50 h 125"/>
                <a:gd name="T22" fmla="*/ 303 w 972"/>
                <a:gd name="T23" fmla="*/ 12 h 125"/>
                <a:gd name="T24" fmla="*/ 331 w 972"/>
                <a:gd name="T25" fmla="*/ 6 h 125"/>
                <a:gd name="T26" fmla="*/ 384 w 972"/>
                <a:gd name="T27" fmla="*/ 11 h 125"/>
                <a:gd name="T28" fmla="*/ 417 w 972"/>
                <a:gd name="T29" fmla="*/ 11 h 125"/>
                <a:gd name="T30" fmla="*/ 438 w 972"/>
                <a:gd name="T31" fmla="*/ 27 h 125"/>
                <a:gd name="T32" fmla="*/ 423 w 972"/>
                <a:gd name="T33" fmla="*/ 50 h 125"/>
                <a:gd name="T34" fmla="*/ 437 w 972"/>
                <a:gd name="T35" fmla="*/ 3 h 125"/>
                <a:gd name="T36" fmla="*/ 468 w 972"/>
                <a:gd name="T37" fmla="*/ 15 h 125"/>
                <a:gd name="T38" fmla="*/ 513 w 972"/>
                <a:gd name="T39" fmla="*/ 49 h 125"/>
                <a:gd name="T40" fmla="*/ 536 w 972"/>
                <a:gd name="T41" fmla="*/ 11 h 125"/>
                <a:gd name="T42" fmla="*/ 564 w 972"/>
                <a:gd name="T43" fmla="*/ 17 h 125"/>
                <a:gd name="T44" fmla="*/ 552 w 972"/>
                <a:gd name="T45" fmla="*/ 35 h 125"/>
                <a:gd name="T46" fmla="*/ 581 w 972"/>
                <a:gd name="T47" fmla="*/ 46 h 125"/>
                <a:gd name="T48" fmla="*/ 611 w 972"/>
                <a:gd name="T49" fmla="*/ 42 h 125"/>
                <a:gd name="T50" fmla="*/ 652 w 972"/>
                <a:gd name="T51" fmla="*/ 30 h 125"/>
                <a:gd name="T52" fmla="*/ 620 w 972"/>
                <a:gd name="T53" fmla="*/ 12 h 125"/>
                <a:gd name="T54" fmla="*/ 648 w 972"/>
                <a:gd name="T55" fmla="*/ 11 h 125"/>
                <a:gd name="T56" fmla="*/ 674 w 972"/>
                <a:gd name="T57" fmla="*/ 43 h 125"/>
                <a:gd name="T58" fmla="*/ 704 w 972"/>
                <a:gd name="T59" fmla="*/ 48 h 125"/>
                <a:gd name="T60" fmla="*/ 794 w 972"/>
                <a:gd name="T61" fmla="*/ 43 h 125"/>
                <a:gd name="T62" fmla="*/ 775 w 972"/>
                <a:gd name="T63" fmla="*/ 11 h 125"/>
                <a:gd name="T64" fmla="*/ 828 w 972"/>
                <a:gd name="T65" fmla="*/ 4 h 125"/>
                <a:gd name="T66" fmla="*/ 886 w 972"/>
                <a:gd name="T67" fmla="*/ 32 h 125"/>
                <a:gd name="T68" fmla="*/ 852 w 972"/>
                <a:gd name="T69" fmla="*/ 29 h 125"/>
                <a:gd name="T70" fmla="*/ 900 w 972"/>
                <a:gd name="T71" fmla="*/ 26 h 125"/>
                <a:gd name="T72" fmla="*/ 954 w 972"/>
                <a:gd name="T73" fmla="*/ 50 h 125"/>
                <a:gd name="T74" fmla="*/ 913 w 972"/>
                <a:gd name="T75" fmla="*/ 50 h 125"/>
                <a:gd name="T76" fmla="*/ 959 w 972"/>
                <a:gd name="T77" fmla="*/ 50 h 125"/>
                <a:gd name="T78" fmla="*/ 967 w 972"/>
                <a:gd name="T79" fmla="*/ 35 h 125"/>
                <a:gd name="T80" fmla="*/ 274 w 972"/>
                <a:gd name="T81" fmla="*/ 121 h 125"/>
                <a:gd name="T82" fmla="*/ 340 w 972"/>
                <a:gd name="T83" fmla="*/ 109 h 125"/>
                <a:gd name="T84" fmla="*/ 338 w 972"/>
                <a:gd name="T85" fmla="*/ 85 h 125"/>
                <a:gd name="T86" fmla="*/ 357 w 972"/>
                <a:gd name="T87" fmla="*/ 86 h 125"/>
                <a:gd name="T88" fmla="*/ 374 w 972"/>
                <a:gd name="T89" fmla="*/ 107 h 125"/>
                <a:gd name="T90" fmla="*/ 404 w 972"/>
                <a:gd name="T91" fmla="*/ 85 h 125"/>
                <a:gd name="T92" fmla="*/ 438 w 972"/>
                <a:gd name="T93" fmla="*/ 106 h 125"/>
                <a:gd name="T94" fmla="*/ 479 w 972"/>
                <a:gd name="T95" fmla="*/ 121 h 125"/>
                <a:gd name="T96" fmla="*/ 473 w 972"/>
                <a:gd name="T97" fmla="*/ 85 h 125"/>
                <a:gd name="T98" fmla="*/ 508 w 972"/>
                <a:gd name="T99" fmla="*/ 87 h 125"/>
                <a:gd name="T100" fmla="*/ 513 w 972"/>
                <a:gd name="T101" fmla="*/ 87 h 125"/>
                <a:gd name="T102" fmla="*/ 544 w 972"/>
                <a:gd name="T103" fmla="*/ 87 h 125"/>
                <a:gd name="T104" fmla="*/ 555 w 972"/>
                <a:gd name="T105" fmla="*/ 121 h 125"/>
                <a:gd name="T106" fmla="*/ 544 w 972"/>
                <a:gd name="T107" fmla="*/ 80 h 125"/>
                <a:gd name="T108" fmla="*/ 600 w 972"/>
                <a:gd name="T109" fmla="*/ 119 h 125"/>
                <a:gd name="T110" fmla="*/ 569 w 972"/>
                <a:gd name="T111" fmla="*/ 124 h 125"/>
                <a:gd name="T112" fmla="*/ 623 w 972"/>
                <a:gd name="T113" fmla="*/ 123 h 125"/>
                <a:gd name="T114" fmla="*/ 621 w 972"/>
                <a:gd name="T115" fmla="*/ 85 h 125"/>
                <a:gd name="T116" fmla="*/ 643 w 972"/>
                <a:gd name="T117" fmla="*/ 120 h 125"/>
                <a:gd name="T118" fmla="*/ 650 w 972"/>
                <a:gd name="T119" fmla="*/ 125 h 125"/>
                <a:gd name="T120" fmla="*/ 684 w 972"/>
                <a:gd name="T121" fmla="*/ 95 h 125"/>
                <a:gd name="T122" fmla="*/ 717 w 972"/>
                <a:gd name="T123" fmla="*/ 8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2" h="125">
                  <a:moveTo>
                    <a:pt x="10" y="33"/>
                  </a:moveTo>
                  <a:cubicBezTo>
                    <a:pt x="10" y="39"/>
                    <a:pt x="10" y="43"/>
                    <a:pt x="10" y="46"/>
                  </a:cubicBezTo>
                  <a:cubicBezTo>
                    <a:pt x="10" y="48"/>
                    <a:pt x="11" y="49"/>
                    <a:pt x="13" y="49"/>
                  </a:cubicBezTo>
                  <a:cubicBezTo>
                    <a:pt x="13" y="49"/>
                    <a:pt x="15" y="50"/>
                    <a:pt x="15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0"/>
                    <a:pt x="16" y="50"/>
                    <a:pt x="15" y="50"/>
                  </a:cubicBezTo>
                  <a:cubicBezTo>
                    <a:pt x="11" y="50"/>
                    <a:pt x="8" y="50"/>
                    <a:pt x="7" y="50"/>
                  </a:cubicBezTo>
                  <a:cubicBezTo>
                    <a:pt x="7" y="50"/>
                    <a:pt x="3" y="50"/>
                    <a:pt x="1" y="50"/>
                  </a:cubicBezTo>
                  <a:cubicBezTo>
                    <a:pt x="1" y="50"/>
                    <a:pt x="0" y="50"/>
                    <a:pt x="0" y="50"/>
                  </a:cubicBezTo>
                  <a:cubicBezTo>
                    <a:pt x="0" y="50"/>
                    <a:pt x="0" y="50"/>
                    <a:pt x="1" y="50"/>
                  </a:cubicBezTo>
                  <a:cubicBezTo>
                    <a:pt x="1" y="50"/>
                    <a:pt x="2" y="49"/>
                    <a:pt x="3" y="49"/>
                  </a:cubicBezTo>
                  <a:cubicBezTo>
                    <a:pt x="4" y="49"/>
                    <a:pt x="4" y="48"/>
                    <a:pt x="4" y="46"/>
                  </a:cubicBezTo>
                  <a:cubicBezTo>
                    <a:pt x="5" y="43"/>
                    <a:pt x="5" y="39"/>
                    <a:pt x="5" y="33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12"/>
                    <a:pt x="5" y="11"/>
                    <a:pt x="5" y="9"/>
                  </a:cubicBezTo>
                  <a:cubicBezTo>
                    <a:pt x="5" y="7"/>
                    <a:pt x="4" y="6"/>
                    <a:pt x="3" y="5"/>
                  </a:cubicBezTo>
                  <a:cubicBezTo>
                    <a:pt x="2" y="5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3" y="4"/>
                    <a:pt x="7" y="4"/>
                    <a:pt x="7" y="4"/>
                  </a:cubicBezTo>
                  <a:cubicBezTo>
                    <a:pt x="8" y="4"/>
                    <a:pt x="11" y="4"/>
                    <a:pt x="13" y="4"/>
                  </a:cubicBezTo>
                  <a:cubicBezTo>
                    <a:pt x="14" y="4"/>
                    <a:pt x="14" y="4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5"/>
                    <a:pt x="13" y="5"/>
                    <a:pt x="12" y="5"/>
                  </a:cubicBezTo>
                  <a:cubicBezTo>
                    <a:pt x="11" y="6"/>
                    <a:pt x="10" y="7"/>
                    <a:pt x="10" y="9"/>
                  </a:cubicBezTo>
                  <a:cubicBezTo>
                    <a:pt x="10" y="11"/>
                    <a:pt x="10" y="12"/>
                    <a:pt x="10" y="22"/>
                  </a:cubicBezTo>
                  <a:lnTo>
                    <a:pt x="10" y="33"/>
                  </a:lnTo>
                  <a:close/>
                  <a:moveTo>
                    <a:pt x="33" y="43"/>
                  </a:moveTo>
                  <a:cubicBezTo>
                    <a:pt x="33" y="48"/>
                    <a:pt x="33" y="49"/>
                    <a:pt x="35" y="49"/>
                  </a:cubicBezTo>
                  <a:cubicBezTo>
                    <a:pt x="36" y="50"/>
                    <a:pt x="37" y="50"/>
                    <a:pt x="37" y="50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38" y="50"/>
                    <a:pt x="37" y="50"/>
                    <a:pt x="37" y="50"/>
                  </a:cubicBezTo>
                  <a:cubicBezTo>
                    <a:pt x="34" y="50"/>
                    <a:pt x="32" y="50"/>
                    <a:pt x="31" y="50"/>
                  </a:cubicBezTo>
                  <a:cubicBezTo>
                    <a:pt x="31" y="50"/>
                    <a:pt x="28" y="50"/>
                    <a:pt x="26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6" y="50"/>
                    <a:pt x="27" y="50"/>
                    <a:pt x="28" y="49"/>
                  </a:cubicBezTo>
                  <a:cubicBezTo>
                    <a:pt x="29" y="49"/>
                    <a:pt x="29" y="48"/>
                    <a:pt x="29" y="43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1"/>
                    <a:pt x="29" y="10"/>
                    <a:pt x="30" y="10"/>
                  </a:cubicBezTo>
                  <a:cubicBezTo>
                    <a:pt x="31" y="10"/>
                    <a:pt x="31" y="11"/>
                    <a:pt x="32" y="12"/>
                  </a:cubicBezTo>
                  <a:cubicBezTo>
                    <a:pt x="33" y="13"/>
                    <a:pt x="41" y="21"/>
                    <a:pt x="49" y="30"/>
                  </a:cubicBezTo>
                  <a:cubicBezTo>
                    <a:pt x="54" y="35"/>
                    <a:pt x="60" y="41"/>
                    <a:pt x="62" y="43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61" y="14"/>
                    <a:pt x="61" y="13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6" y="12"/>
                    <a:pt x="56" y="12"/>
                    <a:pt x="56" y="12"/>
                  </a:cubicBezTo>
                  <a:cubicBezTo>
                    <a:pt x="56" y="11"/>
                    <a:pt x="56" y="11"/>
                    <a:pt x="57" y="11"/>
                  </a:cubicBezTo>
                  <a:cubicBezTo>
                    <a:pt x="60" y="11"/>
                    <a:pt x="62" y="11"/>
                    <a:pt x="63" y="11"/>
                  </a:cubicBezTo>
                  <a:cubicBezTo>
                    <a:pt x="63" y="11"/>
                    <a:pt x="65" y="11"/>
                    <a:pt x="67" y="11"/>
                  </a:cubicBezTo>
                  <a:cubicBezTo>
                    <a:pt x="68" y="11"/>
                    <a:pt x="68" y="11"/>
                    <a:pt x="68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7" y="12"/>
                    <a:pt x="67" y="12"/>
                    <a:pt x="66" y="12"/>
                  </a:cubicBezTo>
                  <a:cubicBezTo>
                    <a:pt x="65" y="13"/>
                    <a:pt x="65" y="14"/>
                    <a:pt x="65" y="17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1"/>
                    <a:pt x="64" y="51"/>
                    <a:pt x="64" y="51"/>
                  </a:cubicBezTo>
                  <a:cubicBezTo>
                    <a:pt x="63" y="51"/>
                    <a:pt x="63" y="50"/>
                    <a:pt x="60" y="48"/>
                  </a:cubicBezTo>
                  <a:cubicBezTo>
                    <a:pt x="59" y="47"/>
                    <a:pt x="52" y="40"/>
                    <a:pt x="46" y="34"/>
                  </a:cubicBezTo>
                  <a:cubicBezTo>
                    <a:pt x="40" y="27"/>
                    <a:pt x="34" y="21"/>
                    <a:pt x="32" y="19"/>
                  </a:cubicBezTo>
                  <a:lnTo>
                    <a:pt x="33" y="43"/>
                  </a:lnTo>
                  <a:close/>
                  <a:moveTo>
                    <a:pt x="82" y="43"/>
                  </a:moveTo>
                  <a:cubicBezTo>
                    <a:pt x="82" y="48"/>
                    <a:pt x="83" y="49"/>
                    <a:pt x="84" y="49"/>
                  </a:cubicBezTo>
                  <a:cubicBezTo>
                    <a:pt x="85" y="50"/>
                    <a:pt x="87" y="50"/>
                    <a:pt x="87" y="50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7" y="50"/>
                    <a:pt x="87" y="50"/>
                    <a:pt x="86" y="50"/>
                  </a:cubicBezTo>
                  <a:cubicBezTo>
                    <a:pt x="83" y="50"/>
                    <a:pt x="81" y="50"/>
                    <a:pt x="81" y="50"/>
                  </a:cubicBezTo>
                  <a:cubicBezTo>
                    <a:pt x="80" y="50"/>
                    <a:pt x="78" y="50"/>
                    <a:pt x="76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6" y="50"/>
                    <a:pt x="77" y="50"/>
                    <a:pt x="77" y="49"/>
                  </a:cubicBezTo>
                  <a:cubicBezTo>
                    <a:pt x="79" y="49"/>
                    <a:pt x="79" y="48"/>
                    <a:pt x="79" y="43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9" y="11"/>
                    <a:pt x="79" y="10"/>
                    <a:pt x="80" y="10"/>
                  </a:cubicBezTo>
                  <a:cubicBezTo>
                    <a:pt x="80" y="10"/>
                    <a:pt x="81" y="11"/>
                    <a:pt x="82" y="12"/>
                  </a:cubicBezTo>
                  <a:cubicBezTo>
                    <a:pt x="83" y="13"/>
                    <a:pt x="90" y="21"/>
                    <a:pt x="99" y="30"/>
                  </a:cubicBezTo>
                  <a:cubicBezTo>
                    <a:pt x="104" y="35"/>
                    <a:pt x="110" y="41"/>
                    <a:pt x="111" y="43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1" y="14"/>
                    <a:pt x="110" y="13"/>
                    <a:pt x="109" y="12"/>
                  </a:cubicBezTo>
                  <a:cubicBezTo>
                    <a:pt x="108" y="12"/>
                    <a:pt x="107" y="12"/>
                    <a:pt x="106" y="12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06" y="11"/>
                    <a:pt x="106" y="11"/>
                    <a:pt x="107" y="11"/>
                  </a:cubicBezTo>
                  <a:cubicBezTo>
                    <a:pt x="109" y="11"/>
                    <a:pt x="112" y="11"/>
                    <a:pt x="112" y="11"/>
                  </a:cubicBezTo>
                  <a:cubicBezTo>
                    <a:pt x="113" y="11"/>
                    <a:pt x="115" y="11"/>
                    <a:pt x="117" y="11"/>
                  </a:cubicBezTo>
                  <a:cubicBezTo>
                    <a:pt x="118" y="11"/>
                    <a:pt x="118" y="11"/>
                    <a:pt x="118" y="12"/>
                  </a:cubicBezTo>
                  <a:cubicBezTo>
                    <a:pt x="118" y="12"/>
                    <a:pt x="118" y="12"/>
                    <a:pt x="117" y="12"/>
                  </a:cubicBezTo>
                  <a:cubicBezTo>
                    <a:pt x="117" y="12"/>
                    <a:pt x="117" y="12"/>
                    <a:pt x="116" y="12"/>
                  </a:cubicBezTo>
                  <a:cubicBezTo>
                    <a:pt x="114" y="13"/>
                    <a:pt x="114" y="14"/>
                    <a:pt x="114" y="17"/>
                  </a:cubicBezTo>
                  <a:cubicBezTo>
                    <a:pt x="114" y="47"/>
                    <a:pt x="114" y="47"/>
                    <a:pt x="114" y="47"/>
                  </a:cubicBezTo>
                  <a:cubicBezTo>
                    <a:pt x="114" y="51"/>
                    <a:pt x="114" y="51"/>
                    <a:pt x="114" y="51"/>
                  </a:cubicBezTo>
                  <a:cubicBezTo>
                    <a:pt x="113" y="51"/>
                    <a:pt x="113" y="50"/>
                    <a:pt x="110" y="48"/>
                  </a:cubicBezTo>
                  <a:cubicBezTo>
                    <a:pt x="109" y="47"/>
                    <a:pt x="101" y="40"/>
                    <a:pt x="96" y="34"/>
                  </a:cubicBezTo>
                  <a:cubicBezTo>
                    <a:pt x="89" y="27"/>
                    <a:pt x="83" y="21"/>
                    <a:pt x="82" y="19"/>
                  </a:cubicBezTo>
                  <a:lnTo>
                    <a:pt x="82" y="43"/>
                  </a:lnTo>
                  <a:close/>
                  <a:moveTo>
                    <a:pt x="145" y="10"/>
                  </a:moveTo>
                  <a:cubicBezTo>
                    <a:pt x="157" y="10"/>
                    <a:pt x="167" y="18"/>
                    <a:pt x="167" y="30"/>
                  </a:cubicBezTo>
                  <a:cubicBezTo>
                    <a:pt x="167" y="42"/>
                    <a:pt x="158" y="51"/>
                    <a:pt x="145" y="51"/>
                  </a:cubicBezTo>
                  <a:cubicBezTo>
                    <a:pt x="130" y="51"/>
                    <a:pt x="124" y="40"/>
                    <a:pt x="124" y="31"/>
                  </a:cubicBezTo>
                  <a:cubicBezTo>
                    <a:pt x="124" y="22"/>
                    <a:pt x="130" y="10"/>
                    <a:pt x="145" y="10"/>
                  </a:cubicBezTo>
                  <a:close/>
                  <a:moveTo>
                    <a:pt x="147" y="49"/>
                  </a:moveTo>
                  <a:cubicBezTo>
                    <a:pt x="151" y="49"/>
                    <a:pt x="161" y="46"/>
                    <a:pt x="161" y="31"/>
                  </a:cubicBezTo>
                  <a:cubicBezTo>
                    <a:pt x="161" y="19"/>
                    <a:pt x="154" y="12"/>
                    <a:pt x="145" y="12"/>
                  </a:cubicBezTo>
                  <a:cubicBezTo>
                    <a:pt x="136" y="12"/>
                    <a:pt x="130" y="18"/>
                    <a:pt x="130" y="29"/>
                  </a:cubicBezTo>
                  <a:cubicBezTo>
                    <a:pt x="130" y="41"/>
                    <a:pt x="137" y="49"/>
                    <a:pt x="147" y="49"/>
                  </a:cubicBezTo>
                  <a:close/>
                  <a:moveTo>
                    <a:pt x="191" y="44"/>
                  </a:moveTo>
                  <a:cubicBezTo>
                    <a:pt x="194" y="37"/>
                    <a:pt x="201" y="19"/>
                    <a:pt x="202" y="15"/>
                  </a:cubicBezTo>
                  <a:cubicBezTo>
                    <a:pt x="202" y="14"/>
                    <a:pt x="203" y="14"/>
                    <a:pt x="203" y="13"/>
                  </a:cubicBezTo>
                  <a:cubicBezTo>
                    <a:pt x="203" y="13"/>
                    <a:pt x="202" y="12"/>
                    <a:pt x="202" y="12"/>
                  </a:cubicBezTo>
                  <a:cubicBezTo>
                    <a:pt x="201" y="12"/>
                    <a:pt x="201" y="12"/>
                    <a:pt x="200" y="12"/>
                  </a:cubicBezTo>
                  <a:cubicBezTo>
                    <a:pt x="200" y="12"/>
                    <a:pt x="199" y="12"/>
                    <a:pt x="199" y="12"/>
                  </a:cubicBezTo>
                  <a:cubicBezTo>
                    <a:pt x="199" y="11"/>
                    <a:pt x="200" y="11"/>
                    <a:pt x="201" y="11"/>
                  </a:cubicBezTo>
                  <a:cubicBezTo>
                    <a:pt x="203" y="11"/>
                    <a:pt x="205" y="11"/>
                    <a:pt x="206" y="11"/>
                  </a:cubicBezTo>
                  <a:cubicBezTo>
                    <a:pt x="206" y="11"/>
                    <a:pt x="209" y="11"/>
                    <a:pt x="210" y="11"/>
                  </a:cubicBezTo>
                  <a:cubicBezTo>
                    <a:pt x="211" y="11"/>
                    <a:pt x="211" y="11"/>
                    <a:pt x="211" y="12"/>
                  </a:cubicBezTo>
                  <a:cubicBezTo>
                    <a:pt x="211" y="12"/>
                    <a:pt x="211" y="12"/>
                    <a:pt x="210" y="12"/>
                  </a:cubicBezTo>
                  <a:cubicBezTo>
                    <a:pt x="210" y="12"/>
                    <a:pt x="209" y="12"/>
                    <a:pt x="208" y="13"/>
                  </a:cubicBezTo>
                  <a:cubicBezTo>
                    <a:pt x="207" y="13"/>
                    <a:pt x="206" y="14"/>
                    <a:pt x="205" y="17"/>
                  </a:cubicBezTo>
                  <a:cubicBezTo>
                    <a:pt x="204" y="19"/>
                    <a:pt x="202" y="25"/>
                    <a:pt x="199" y="31"/>
                  </a:cubicBezTo>
                  <a:cubicBezTo>
                    <a:pt x="195" y="39"/>
                    <a:pt x="193" y="45"/>
                    <a:pt x="192" y="47"/>
                  </a:cubicBezTo>
                  <a:cubicBezTo>
                    <a:pt x="190" y="50"/>
                    <a:pt x="190" y="51"/>
                    <a:pt x="190" y="51"/>
                  </a:cubicBezTo>
                  <a:cubicBezTo>
                    <a:pt x="189" y="51"/>
                    <a:pt x="189" y="50"/>
                    <a:pt x="188" y="48"/>
                  </a:cubicBezTo>
                  <a:cubicBezTo>
                    <a:pt x="174" y="16"/>
                    <a:pt x="174" y="16"/>
                    <a:pt x="174" y="16"/>
                  </a:cubicBezTo>
                  <a:cubicBezTo>
                    <a:pt x="173" y="13"/>
                    <a:pt x="172" y="13"/>
                    <a:pt x="171" y="12"/>
                  </a:cubicBezTo>
                  <a:cubicBezTo>
                    <a:pt x="170" y="12"/>
                    <a:pt x="169" y="12"/>
                    <a:pt x="169" y="12"/>
                  </a:cubicBezTo>
                  <a:cubicBezTo>
                    <a:pt x="168" y="12"/>
                    <a:pt x="168" y="12"/>
                    <a:pt x="168" y="12"/>
                  </a:cubicBezTo>
                  <a:cubicBezTo>
                    <a:pt x="168" y="11"/>
                    <a:pt x="169" y="11"/>
                    <a:pt x="170" y="11"/>
                  </a:cubicBezTo>
                  <a:cubicBezTo>
                    <a:pt x="172" y="11"/>
                    <a:pt x="175" y="11"/>
                    <a:pt x="176" y="11"/>
                  </a:cubicBezTo>
                  <a:cubicBezTo>
                    <a:pt x="176" y="11"/>
                    <a:pt x="179" y="11"/>
                    <a:pt x="181" y="11"/>
                  </a:cubicBezTo>
                  <a:cubicBezTo>
                    <a:pt x="182" y="11"/>
                    <a:pt x="182" y="11"/>
                    <a:pt x="182" y="12"/>
                  </a:cubicBezTo>
                  <a:cubicBezTo>
                    <a:pt x="182" y="12"/>
                    <a:pt x="182" y="12"/>
                    <a:pt x="182" y="12"/>
                  </a:cubicBezTo>
                  <a:cubicBezTo>
                    <a:pt x="181" y="12"/>
                    <a:pt x="180" y="12"/>
                    <a:pt x="180" y="12"/>
                  </a:cubicBezTo>
                  <a:cubicBezTo>
                    <a:pt x="179" y="13"/>
                    <a:pt x="179" y="13"/>
                    <a:pt x="179" y="13"/>
                  </a:cubicBezTo>
                  <a:cubicBezTo>
                    <a:pt x="179" y="14"/>
                    <a:pt x="180" y="15"/>
                    <a:pt x="181" y="18"/>
                  </a:cubicBezTo>
                  <a:lnTo>
                    <a:pt x="191" y="44"/>
                  </a:lnTo>
                  <a:close/>
                  <a:moveTo>
                    <a:pt x="223" y="12"/>
                  </a:moveTo>
                  <a:cubicBezTo>
                    <a:pt x="224" y="10"/>
                    <a:pt x="224" y="10"/>
                    <a:pt x="224" y="10"/>
                  </a:cubicBezTo>
                  <a:cubicBezTo>
                    <a:pt x="225" y="10"/>
                    <a:pt x="225" y="11"/>
                    <a:pt x="226" y="12"/>
                  </a:cubicBezTo>
                  <a:cubicBezTo>
                    <a:pt x="226" y="14"/>
                    <a:pt x="235" y="36"/>
                    <a:pt x="238" y="44"/>
                  </a:cubicBezTo>
                  <a:cubicBezTo>
                    <a:pt x="240" y="48"/>
                    <a:pt x="242" y="49"/>
                    <a:pt x="243" y="49"/>
                  </a:cubicBezTo>
                  <a:cubicBezTo>
                    <a:pt x="244" y="50"/>
                    <a:pt x="245" y="50"/>
                    <a:pt x="245" y="50"/>
                  </a:cubicBezTo>
                  <a:cubicBezTo>
                    <a:pt x="245" y="50"/>
                    <a:pt x="246" y="50"/>
                    <a:pt x="246" y="50"/>
                  </a:cubicBezTo>
                  <a:cubicBezTo>
                    <a:pt x="246" y="50"/>
                    <a:pt x="245" y="50"/>
                    <a:pt x="245" y="50"/>
                  </a:cubicBezTo>
                  <a:cubicBezTo>
                    <a:pt x="244" y="50"/>
                    <a:pt x="240" y="50"/>
                    <a:pt x="236" y="50"/>
                  </a:cubicBezTo>
                  <a:cubicBezTo>
                    <a:pt x="235" y="50"/>
                    <a:pt x="234" y="50"/>
                    <a:pt x="234" y="50"/>
                  </a:cubicBezTo>
                  <a:cubicBezTo>
                    <a:pt x="234" y="50"/>
                    <a:pt x="234" y="50"/>
                    <a:pt x="235" y="50"/>
                  </a:cubicBezTo>
                  <a:cubicBezTo>
                    <a:pt x="235" y="49"/>
                    <a:pt x="235" y="49"/>
                    <a:pt x="235" y="48"/>
                  </a:cubicBezTo>
                  <a:cubicBezTo>
                    <a:pt x="230" y="36"/>
                    <a:pt x="230" y="36"/>
                    <a:pt x="230" y="36"/>
                  </a:cubicBezTo>
                  <a:cubicBezTo>
                    <a:pt x="230" y="36"/>
                    <a:pt x="230" y="36"/>
                    <a:pt x="230" y="36"/>
                  </a:cubicBezTo>
                  <a:cubicBezTo>
                    <a:pt x="217" y="36"/>
                    <a:pt x="217" y="36"/>
                    <a:pt x="217" y="36"/>
                  </a:cubicBezTo>
                  <a:cubicBezTo>
                    <a:pt x="217" y="36"/>
                    <a:pt x="217" y="36"/>
                    <a:pt x="217" y="36"/>
                  </a:cubicBezTo>
                  <a:cubicBezTo>
                    <a:pt x="214" y="45"/>
                    <a:pt x="214" y="45"/>
                    <a:pt x="214" y="45"/>
                  </a:cubicBezTo>
                  <a:cubicBezTo>
                    <a:pt x="213" y="46"/>
                    <a:pt x="213" y="47"/>
                    <a:pt x="213" y="48"/>
                  </a:cubicBezTo>
                  <a:cubicBezTo>
                    <a:pt x="213" y="49"/>
                    <a:pt x="214" y="50"/>
                    <a:pt x="215" y="50"/>
                  </a:cubicBezTo>
                  <a:cubicBezTo>
                    <a:pt x="215" y="50"/>
                    <a:pt x="215" y="50"/>
                    <a:pt x="215" y="50"/>
                  </a:cubicBezTo>
                  <a:cubicBezTo>
                    <a:pt x="216" y="50"/>
                    <a:pt x="216" y="50"/>
                    <a:pt x="216" y="50"/>
                  </a:cubicBezTo>
                  <a:cubicBezTo>
                    <a:pt x="216" y="50"/>
                    <a:pt x="215" y="50"/>
                    <a:pt x="215" y="50"/>
                  </a:cubicBezTo>
                  <a:cubicBezTo>
                    <a:pt x="214" y="50"/>
                    <a:pt x="211" y="50"/>
                    <a:pt x="210" y="50"/>
                  </a:cubicBezTo>
                  <a:cubicBezTo>
                    <a:pt x="210" y="50"/>
                    <a:pt x="207" y="50"/>
                    <a:pt x="205" y="50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4" y="50"/>
                    <a:pt x="204" y="50"/>
                    <a:pt x="204" y="50"/>
                  </a:cubicBezTo>
                  <a:cubicBezTo>
                    <a:pt x="205" y="50"/>
                    <a:pt x="205" y="50"/>
                    <a:pt x="206" y="49"/>
                  </a:cubicBezTo>
                  <a:cubicBezTo>
                    <a:pt x="208" y="49"/>
                    <a:pt x="209" y="47"/>
                    <a:pt x="210" y="45"/>
                  </a:cubicBezTo>
                  <a:lnTo>
                    <a:pt x="223" y="12"/>
                  </a:lnTo>
                  <a:close/>
                  <a:moveTo>
                    <a:pt x="229" y="34"/>
                  </a:moveTo>
                  <a:cubicBezTo>
                    <a:pt x="229" y="34"/>
                    <a:pt x="229" y="34"/>
                    <a:pt x="229" y="33"/>
                  </a:cubicBezTo>
                  <a:cubicBezTo>
                    <a:pt x="224" y="19"/>
                    <a:pt x="224" y="19"/>
                    <a:pt x="224" y="19"/>
                  </a:cubicBezTo>
                  <a:cubicBezTo>
                    <a:pt x="223" y="18"/>
                    <a:pt x="223" y="18"/>
                    <a:pt x="223" y="19"/>
                  </a:cubicBezTo>
                  <a:cubicBezTo>
                    <a:pt x="218" y="33"/>
                    <a:pt x="218" y="33"/>
                    <a:pt x="218" y="33"/>
                  </a:cubicBezTo>
                  <a:cubicBezTo>
                    <a:pt x="218" y="34"/>
                    <a:pt x="218" y="34"/>
                    <a:pt x="218" y="34"/>
                  </a:cubicBezTo>
                  <a:lnTo>
                    <a:pt x="229" y="34"/>
                  </a:lnTo>
                  <a:close/>
                  <a:moveTo>
                    <a:pt x="234" y="3"/>
                  </a:moveTo>
                  <a:cubicBezTo>
                    <a:pt x="234" y="4"/>
                    <a:pt x="234" y="4"/>
                    <a:pt x="233" y="4"/>
                  </a:cubicBezTo>
                  <a:cubicBezTo>
                    <a:pt x="233" y="4"/>
                    <a:pt x="233" y="4"/>
                    <a:pt x="232" y="4"/>
                  </a:cubicBezTo>
                  <a:cubicBezTo>
                    <a:pt x="229" y="4"/>
                    <a:pt x="224" y="5"/>
                    <a:pt x="222" y="6"/>
                  </a:cubicBezTo>
                  <a:cubicBezTo>
                    <a:pt x="222" y="6"/>
                    <a:pt x="222" y="7"/>
                    <a:pt x="221" y="7"/>
                  </a:cubicBezTo>
                  <a:cubicBezTo>
                    <a:pt x="221" y="7"/>
                    <a:pt x="221" y="6"/>
                    <a:pt x="221" y="6"/>
                  </a:cubicBezTo>
                  <a:cubicBezTo>
                    <a:pt x="221" y="6"/>
                    <a:pt x="221" y="6"/>
                    <a:pt x="222" y="6"/>
                  </a:cubicBezTo>
                  <a:cubicBezTo>
                    <a:pt x="224" y="4"/>
                    <a:pt x="229" y="1"/>
                    <a:pt x="230" y="1"/>
                  </a:cubicBezTo>
                  <a:cubicBezTo>
                    <a:pt x="231" y="0"/>
                    <a:pt x="231" y="0"/>
                    <a:pt x="232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233" y="1"/>
                    <a:pt x="233" y="2"/>
                    <a:pt x="234" y="3"/>
                  </a:cubicBezTo>
                  <a:close/>
                  <a:moveTo>
                    <a:pt x="253" y="46"/>
                  </a:moveTo>
                  <a:cubicBezTo>
                    <a:pt x="248" y="41"/>
                    <a:pt x="247" y="35"/>
                    <a:pt x="247" y="30"/>
                  </a:cubicBezTo>
                  <a:cubicBezTo>
                    <a:pt x="247" y="27"/>
                    <a:pt x="248" y="21"/>
                    <a:pt x="253" y="16"/>
                  </a:cubicBezTo>
                  <a:cubicBezTo>
                    <a:pt x="256" y="13"/>
                    <a:pt x="261" y="10"/>
                    <a:pt x="269" y="10"/>
                  </a:cubicBezTo>
                  <a:cubicBezTo>
                    <a:pt x="271" y="10"/>
                    <a:pt x="274" y="11"/>
                    <a:pt x="277" y="11"/>
                  </a:cubicBezTo>
                  <a:cubicBezTo>
                    <a:pt x="279" y="11"/>
                    <a:pt x="281" y="12"/>
                    <a:pt x="283" y="12"/>
                  </a:cubicBezTo>
                  <a:cubicBezTo>
                    <a:pt x="283" y="12"/>
                    <a:pt x="283" y="12"/>
                    <a:pt x="283" y="12"/>
                  </a:cubicBezTo>
                  <a:cubicBezTo>
                    <a:pt x="283" y="13"/>
                    <a:pt x="283" y="13"/>
                    <a:pt x="283" y="15"/>
                  </a:cubicBezTo>
                  <a:cubicBezTo>
                    <a:pt x="283" y="17"/>
                    <a:pt x="283" y="20"/>
                    <a:pt x="283" y="21"/>
                  </a:cubicBezTo>
                  <a:cubicBezTo>
                    <a:pt x="283" y="21"/>
                    <a:pt x="283" y="22"/>
                    <a:pt x="282" y="22"/>
                  </a:cubicBezTo>
                  <a:cubicBezTo>
                    <a:pt x="282" y="22"/>
                    <a:pt x="282" y="21"/>
                    <a:pt x="282" y="21"/>
                  </a:cubicBezTo>
                  <a:cubicBezTo>
                    <a:pt x="282" y="19"/>
                    <a:pt x="281" y="17"/>
                    <a:pt x="280" y="15"/>
                  </a:cubicBezTo>
                  <a:cubicBezTo>
                    <a:pt x="278" y="14"/>
                    <a:pt x="274" y="13"/>
                    <a:pt x="269" y="13"/>
                  </a:cubicBezTo>
                  <a:cubicBezTo>
                    <a:pt x="262" y="13"/>
                    <a:pt x="259" y="14"/>
                    <a:pt x="257" y="16"/>
                  </a:cubicBezTo>
                  <a:cubicBezTo>
                    <a:pt x="253" y="20"/>
                    <a:pt x="252" y="24"/>
                    <a:pt x="252" y="30"/>
                  </a:cubicBezTo>
                  <a:cubicBezTo>
                    <a:pt x="252" y="40"/>
                    <a:pt x="260" y="49"/>
                    <a:pt x="271" y="49"/>
                  </a:cubicBezTo>
                  <a:cubicBezTo>
                    <a:pt x="275" y="49"/>
                    <a:pt x="278" y="48"/>
                    <a:pt x="280" y="46"/>
                  </a:cubicBezTo>
                  <a:cubicBezTo>
                    <a:pt x="281" y="45"/>
                    <a:pt x="282" y="43"/>
                    <a:pt x="282" y="42"/>
                  </a:cubicBezTo>
                  <a:cubicBezTo>
                    <a:pt x="282" y="41"/>
                    <a:pt x="283" y="41"/>
                    <a:pt x="283" y="41"/>
                  </a:cubicBezTo>
                  <a:cubicBezTo>
                    <a:pt x="283" y="41"/>
                    <a:pt x="283" y="41"/>
                    <a:pt x="283" y="42"/>
                  </a:cubicBezTo>
                  <a:cubicBezTo>
                    <a:pt x="283" y="42"/>
                    <a:pt x="283" y="47"/>
                    <a:pt x="282" y="48"/>
                  </a:cubicBezTo>
                  <a:cubicBezTo>
                    <a:pt x="282" y="49"/>
                    <a:pt x="282" y="50"/>
                    <a:pt x="281" y="50"/>
                  </a:cubicBezTo>
                  <a:cubicBezTo>
                    <a:pt x="279" y="51"/>
                    <a:pt x="275" y="51"/>
                    <a:pt x="271" y="51"/>
                  </a:cubicBezTo>
                  <a:cubicBezTo>
                    <a:pt x="263" y="51"/>
                    <a:pt x="258" y="49"/>
                    <a:pt x="253" y="46"/>
                  </a:cubicBezTo>
                  <a:close/>
                  <a:moveTo>
                    <a:pt x="301" y="35"/>
                  </a:moveTo>
                  <a:cubicBezTo>
                    <a:pt x="301" y="40"/>
                    <a:pt x="301" y="44"/>
                    <a:pt x="301" y="47"/>
                  </a:cubicBezTo>
                  <a:cubicBezTo>
                    <a:pt x="302" y="48"/>
                    <a:pt x="302" y="49"/>
                    <a:pt x="303" y="49"/>
                  </a:cubicBezTo>
                  <a:cubicBezTo>
                    <a:pt x="304" y="49"/>
                    <a:pt x="305" y="50"/>
                    <a:pt x="306" y="50"/>
                  </a:cubicBezTo>
                  <a:cubicBezTo>
                    <a:pt x="306" y="50"/>
                    <a:pt x="306" y="50"/>
                    <a:pt x="306" y="50"/>
                  </a:cubicBezTo>
                  <a:cubicBezTo>
                    <a:pt x="306" y="50"/>
                    <a:pt x="306" y="50"/>
                    <a:pt x="305" y="50"/>
                  </a:cubicBezTo>
                  <a:cubicBezTo>
                    <a:pt x="302" y="50"/>
                    <a:pt x="299" y="50"/>
                    <a:pt x="299" y="50"/>
                  </a:cubicBezTo>
                  <a:cubicBezTo>
                    <a:pt x="298" y="50"/>
                    <a:pt x="295" y="50"/>
                    <a:pt x="293" y="50"/>
                  </a:cubicBezTo>
                  <a:cubicBezTo>
                    <a:pt x="293" y="50"/>
                    <a:pt x="292" y="50"/>
                    <a:pt x="292" y="50"/>
                  </a:cubicBezTo>
                  <a:cubicBezTo>
                    <a:pt x="292" y="50"/>
                    <a:pt x="293" y="50"/>
                    <a:pt x="293" y="50"/>
                  </a:cubicBezTo>
                  <a:cubicBezTo>
                    <a:pt x="293" y="50"/>
                    <a:pt x="294" y="49"/>
                    <a:pt x="294" y="49"/>
                  </a:cubicBezTo>
                  <a:cubicBezTo>
                    <a:pt x="296" y="49"/>
                    <a:pt x="296" y="48"/>
                    <a:pt x="296" y="47"/>
                  </a:cubicBezTo>
                  <a:cubicBezTo>
                    <a:pt x="296" y="44"/>
                    <a:pt x="296" y="40"/>
                    <a:pt x="296" y="35"/>
                  </a:cubicBezTo>
                  <a:cubicBezTo>
                    <a:pt x="296" y="26"/>
                    <a:pt x="296" y="26"/>
                    <a:pt x="296" y="26"/>
                  </a:cubicBezTo>
                  <a:cubicBezTo>
                    <a:pt x="296" y="18"/>
                    <a:pt x="296" y="17"/>
                    <a:pt x="296" y="15"/>
                  </a:cubicBezTo>
                  <a:cubicBezTo>
                    <a:pt x="296" y="13"/>
                    <a:pt x="296" y="12"/>
                    <a:pt x="294" y="12"/>
                  </a:cubicBezTo>
                  <a:cubicBezTo>
                    <a:pt x="294" y="12"/>
                    <a:pt x="293" y="12"/>
                    <a:pt x="293" y="12"/>
                  </a:cubicBezTo>
                  <a:cubicBezTo>
                    <a:pt x="292" y="12"/>
                    <a:pt x="292" y="12"/>
                    <a:pt x="292" y="12"/>
                  </a:cubicBezTo>
                  <a:cubicBezTo>
                    <a:pt x="292" y="11"/>
                    <a:pt x="293" y="11"/>
                    <a:pt x="293" y="11"/>
                  </a:cubicBezTo>
                  <a:cubicBezTo>
                    <a:pt x="295" y="11"/>
                    <a:pt x="298" y="11"/>
                    <a:pt x="299" y="11"/>
                  </a:cubicBezTo>
                  <a:cubicBezTo>
                    <a:pt x="299" y="11"/>
                    <a:pt x="302" y="11"/>
                    <a:pt x="304" y="11"/>
                  </a:cubicBezTo>
                  <a:cubicBezTo>
                    <a:pt x="305" y="11"/>
                    <a:pt x="305" y="11"/>
                    <a:pt x="305" y="12"/>
                  </a:cubicBezTo>
                  <a:cubicBezTo>
                    <a:pt x="305" y="12"/>
                    <a:pt x="305" y="12"/>
                    <a:pt x="304" y="12"/>
                  </a:cubicBezTo>
                  <a:cubicBezTo>
                    <a:pt x="304" y="12"/>
                    <a:pt x="304" y="12"/>
                    <a:pt x="303" y="12"/>
                  </a:cubicBezTo>
                  <a:cubicBezTo>
                    <a:pt x="302" y="12"/>
                    <a:pt x="301" y="13"/>
                    <a:pt x="301" y="15"/>
                  </a:cubicBezTo>
                  <a:cubicBezTo>
                    <a:pt x="301" y="17"/>
                    <a:pt x="301" y="18"/>
                    <a:pt x="301" y="26"/>
                  </a:cubicBezTo>
                  <a:lnTo>
                    <a:pt x="301" y="35"/>
                  </a:lnTo>
                  <a:close/>
                  <a:moveTo>
                    <a:pt x="334" y="10"/>
                  </a:moveTo>
                  <a:cubicBezTo>
                    <a:pt x="347" y="10"/>
                    <a:pt x="356" y="18"/>
                    <a:pt x="356" y="30"/>
                  </a:cubicBezTo>
                  <a:cubicBezTo>
                    <a:pt x="356" y="42"/>
                    <a:pt x="347" y="51"/>
                    <a:pt x="334" y="51"/>
                  </a:cubicBezTo>
                  <a:cubicBezTo>
                    <a:pt x="319" y="51"/>
                    <a:pt x="313" y="40"/>
                    <a:pt x="313" y="31"/>
                  </a:cubicBezTo>
                  <a:cubicBezTo>
                    <a:pt x="313" y="22"/>
                    <a:pt x="320" y="10"/>
                    <a:pt x="334" y="10"/>
                  </a:cubicBezTo>
                  <a:close/>
                  <a:moveTo>
                    <a:pt x="336" y="49"/>
                  </a:moveTo>
                  <a:cubicBezTo>
                    <a:pt x="340" y="49"/>
                    <a:pt x="350" y="46"/>
                    <a:pt x="350" y="31"/>
                  </a:cubicBezTo>
                  <a:cubicBezTo>
                    <a:pt x="350" y="19"/>
                    <a:pt x="343" y="12"/>
                    <a:pt x="334" y="12"/>
                  </a:cubicBezTo>
                  <a:cubicBezTo>
                    <a:pt x="325" y="12"/>
                    <a:pt x="319" y="18"/>
                    <a:pt x="319" y="29"/>
                  </a:cubicBezTo>
                  <a:cubicBezTo>
                    <a:pt x="319" y="41"/>
                    <a:pt x="326" y="49"/>
                    <a:pt x="336" y="49"/>
                  </a:cubicBezTo>
                  <a:close/>
                  <a:moveTo>
                    <a:pt x="344" y="3"/>
                  </a:moveTo>
                  <a:cubicBezTo>
                    <a:pt x="344" y="4"/>
                    <a:pt x="344" y="4"/>
                    <a:pt x="344" y="4"/>
                  </a:cubicBezTo>
                  <a:cubicBezTo>
                    <a:pt x="343" y="4"/>
                    <a:pt x="343" y="4"/>
                    <a:pt x="342" y="4"/>
                  </a:cubicBezTo>
                  <a:cubicBezTo>
                    <a:pt x="339" y="4"/>
                    <a:pt x="334" y="5"/>
                    <a:pt x="332" y="6"/>
                  </a:cubicBezTo>
                  <a:cubicBezTo>
                    <a:pt x="332" y="6"/>
                    <a:pt x="332" y="7"/>
                    <a:pt x="331" y="7"/>
                  </a:cubicBezTo>
                  <a:cubicBezTo>
                    <a:pt x="331" y="7"/>
                    <a:pt x="331" y="6"/>
                    <a:pt x="331" y="6"/>
                  </a:cubicBezTo>
                  <a:cubicBezTo>
                    <a:pt x="331" y="6"/>
                    <a:pt x="331" y="6"/>
                    <a:pt x="332" y="6"/>
                  </a:cubicBezTo>
                  <a:cubicBezTo>
                    <a:pt x="334" y="4"/>
                    <a:pt x="339" y="1"/>
                    <a:pt x="340" y="1"/>
                  </a:cubicBezTo>
                  <a:cubicBezTo>
                    <a:pt x="341" y="0"/>
                    <a:pt x="341" y="0"/>
                    <a:pt x="342" y="0"/>
                  </a:cubicBezTo>
                  <a:cubicBezTo>
                    <a:pt x="342" y="0"/>
                    <a:pt x="342" y="0"/>
                    <a:pt x="342" y="0"/>
                  </a:cubicBezTo>
                  <a:cubicBezTo>
                    <a:pt x="343" y="1"/>
                    <a:pt x="343" y="2"/>
                    <a:pt x="344" y="3"/>
                  </a:cubicBezTo>
                  <a:close/>
                  <a:moveTo>
                    <a:pt x="364" y="50"/>
                  </a:moveTo>
                  <a:cubicBezTo>
                    <a:pt x="363" y="49"/>
                    <a:pt x="363" y="49"/>
                    <a:pt x="363" y="48"/>
                  </a:cubicBezTo>
                  <a:cubicBezTo>
                    <a:pt x="363" y="45"/>
                    <a:pt x="364" y="43"/>
                    <a:pt x="364" y="42"/>
                  </a:cubicBezTo>
                  <a:cubicBezTo>
                    <a:pt x="364" y="42"/>
                    <a:pt x="364" y="41"/>
                    <a:pt x="364" y="41"/>
                  </a:cubicBezTo>
                  <a:cubicBezTo>
                    <a:pt x="364" y="41"/>
                    <a:pt x="364" y="42"/>
                    <a:pt x="364" y="42"/>
                  </a:cubicBezTo>
                  <a:cubicBezTo>
                    <a:pt x="364" y="42"/>
                    <a:pt x="364" y="43"/>
                    <a:pt x="365" y="44"/>
                  </a:cubicBezTo>
                  <a:cubicBezTo>
                    <a:pt x="366" y="48"/>
                    <a:pt x="370" y="49"/>
                    <a:pt x="373" y="49"/>
                  </a:cubicBezTo>
                  <a:cubicBezTo>
                    <a:pt x="378" y="49"/>
                    <a:pt x="381" y="46"/>
                    <a:pt x="381" y="42"/>
                  </a:cubicBezTo>
                  <a:cubicBezTo>
                    <a:pt x="381" y="38"/>
                    <a:pt x="379" y="37"/>
                    <a:pt x="374" y="33"/>
                  </a:cubicBezTo>
                  <a:cubicBezTo>
                    <a:pt x="372" y="31"/>
                    <a:pt x="372" y="31"/>
                    <a:pt x="372" y="31"/>
                  </a:cubicBezTo>
                  <a:cubicBezTo>
                    <a:pt x="366" y="27"/>
                    <a:pt x="364" y="24"/>
                    <a:pt x="364" y="20"/>
                  </a:cubicBezTo>
                  <a:cubicBezTo>
                    <a:pt x="364" y="14"/>
                    <a:pt x="369" y="10"/>
                    <a:pt x="376" y="10"/>
                  </a:cubicBezTo>
                  <a:cubicBezTo>
                    <a:pt x="378" y="10"/>
                    <a:pt x="381" y="11"/>
                    <a:pt x="382" y="11"/>
                  </a:cubicBezTo>
                  <a:cubicBezTo>
                    <a:pt x="383" y="11"/>
                    <a:pt x="383" y="11"/>
                    <a:pt x="384" y="11"/>
                  </a:cubicBezTo>
                  <a:cubicBezTo>
                    <a:pt x="384" y="11"/>
                    <a:pt x="384" y="11"/>
                    <a:pt x="384" y="12"/>
                  </a:cubicBezTo>
                  <a:cubicBezTo>
                    <a:pt x="384" y="12"/>
                    <a:pt x="384" y="14"/>
                    <a:pt x="384" y="17"/>
                  </a:cubicBezTo>
                  <a:cubicBezTo>
                    <a:pt x="384" y="18"/>
                    <a:pt x="384" y="18"/>
                    <a:pt x="384" y="18"/>
                  </a:cubicBezTo>
                  <a:cubicBezTo>
                    <a:pt x="383" y="18"/>
                    <a:pt x="383" y="18"/>
                    <a:pt x="383" y="18"/>
                  </a:cubicBezTo>
                  <a:cubicBezTo>
                    <a:pt x="383" y="17"/>
                    <a:pt x="383" y="16"/>
                    <a:pt x="382" y="15"/>
                  </a:cubicBezTo>
                  <a:cubicBezTo>
                    <a:pt x="382" y="14"/>
                    <a:pt x="380" y="12"/>
                    <a:pt x="375" y="12"/>
                  </a:cubicBezTo>
                  <a:cubicBezTo>
                    <a:pt x="371" y="12"/>
                    <a:pt x="368" y="14"/>
                    <a:pt x="368" y="18"/>
                  </a:cubicBezTo>
                  <a:cubicBezTo>
                    <a:pt x="368" y="21"/>
                    <a:pt x="370" y="23"/>
                    <a:pt x="375" y="27"/>
                  </a:cubicBezTo>
                  <a:cubicBezTo>
                    <a:pt x="377" y="28"/>
                    <a:pt x="377" y="28"/>
                    <a:pt x="377" y="28"/>
                  </a:cubicBezTo>
                  <a:cubicBezTo>
                    <a:pt x="383" y="32"/>
                    <a:pt x="385" y="36"/>
                    <a:pt x="385" y="40"/>
                  </a:cubicBezTo>
                  <a:cubicBezTo>
                    <a:pt x="385" y="43"/>
                    <a:pt x="384" y="47"/>
                    <a:pt x="380" y="49"/>
                  </a:cubicBezTo>
                  <a:cubicBezTo>
                    <a:pt x="378" y="51"/>
                    <a:pt x="375" y="51"/>
                    <a:pt x="372" y="51"/>
                  </a:cubicBezTo>
                  <a:cubicBezTo>
                    <a:pt x="369" y="51"/>
                    <a:pt x="366" y="51"/>
                    <a:pt x="364" y="50"/>
                  </a:cubicBezTo>
                  <a:close/>
                  <a:moveTo>
                    <a:pt x="421" y="26"/>
                  </a:moveTo>
                  <a:cubicBezTo>
                    <a:pt x="421" y="18"/>
                    <a:pt x="421" y="17"/>
                    <a:pt x="420" y="15"/>
                  </a:cubicBezTo>
                  <a:cubicBezTo>
                    <a:pt x="420" y="13"/>
                    <a:pt x="420" y="12"/>
                    <a:pt x="418" y="12"/>
                  </a:cubicBezTo>
                  <a:cubicBezTo>
                    <a:pt x="418" y="12"/>
                    <a:pt x="417" y="12"/>
                    <a:pt x="416" y="12"/>
                  </a:cubicBezTo>
                  <a:cubicBezTo>
                    <a:pt x="416" y="12"/>
                    <a:pt x="416" y="12"/>
                    <a:pt x="416" y="12"/>
                  </a:cubicBezTo>
                  <a:cubicBezTo>
                    <a:pt x="416" y="11"/>
                    <a:pt x="416" y="11"/>
                    <a:pt x="417" y="11"/>
                  </a:cubicBezTo>
                  <a:cubicBezTo>
                    <a:pt x="419" y="11"/>
                    <a:pt x="423" y="11"/>
                    <a:pt x="423" y="11"/>
                  </a:cubicBezTo>
                  <a:cubicBezTo>
                    <a:pt x="423" y="11"/>
                    <a:pt x="435" y="11"/>
                    <a:pt x="436" y="11"/>
                  </a:cubicBezTo>
                  <a:cubicBezTo>
                    <a:pt x="437" y="11"/>
                    <a:pt x="438" y="11"/>
                    <a:pt x="438" y="11"/>
                  </a:cubicBezTo>
                  <a:cubicBezTo>
                    <a:pt x="439" y="11"/>
                    <a:pt x="439" y="11"/>
                    <a:pt x="439" y="11"/>
                  </a:cubicBezTo>
                  <a:cubicBezTo>
                    <a:pt x="439" y="11"/>
                    <a:pt x="439" y="11"/>
                    <a:pt x="439" y="11"/>
                  </a:cubicBezTo>
                  <a:cubicBezTo>
                    <a:pt x="439" y="12"/>
                    <a:pt x="439" y="12"/>
                    <a:pt x="439" y="14"/>
                  </a:cubicBezTo>
                  <a:cubicBezTo>
                    <a:pt x="439" y="14"/>
                    <a:pt x="439" y="16"/>
                    <a:pt x="439" y="17"/>
                  </a:cubicBezTo>
                  <a:cubicBezTo>
                    <a:pt x="438" y="17"/>
                    <a:pt x="438" y="18"/>
                    <a:pt x="438" y="18"/>
                  </a:cubicBezTo>
                  <a:cubicBezTo>
                    <a:pt x="438" y="18"/>
                    <a:pt x="438" y="17"/>
                    <a:pt x="438" y="17"/>
                  </a:cubicBezTo>
                  <a:cubicBezTo>
                    <a:pt x="438" y="17"/>
                    <a:pt x="438" y="16"/>
                    <a:pt x="437" y="15"/>
                  </a:cubicBezTo>
                  <a:cubicBezTo>
                    <a:pt x="437" y="14"/>
                    <a:pt x="436" y="14"/>
                    <a:pt x="433" y="14"/>
                  </a:cubicBezTo>
                  <a:cubicBezTo>
                    <a:pt x="433" y="13"/>
                    <a:pt x="426" y="13"/>
                    <a:pt x="426" y="13"/>
                  </a:cubicBezTo>
                  <a:cubicBezTo>
                    <a:pt x="425" y="13"/>
                    <a:pt x="425" y="14"/>
                    <a:pt x="425" y="14"/>
                  </a:cubicBezTo>
                  <a:cubicBezTo>
                    <a:pt x="425" y="28"/>
                    <a:pt x="425" y="28"/>
                    <a:pt x="425" y="28"/>
                  </a:cubicBezTo>
                  <a:cubicBezTo>
                    <a:pt x="425" y="28"/>
                    <a:pt x="425" y="29"/>
                    <a:pt x="426" y="29"/>
                  </a:cubicBezTo>
                  <a:cubicBezTo>
                    <a:pt x="426" y="29"/>
                    <a:pt x="433" y="29"/>
                    <a:pt x="435" y="28"/>
                  </a:cubicBezTo>
                  <a:cubicBezTo>
                    <a:pt x="436" y="28"/>
                    <a:pt x="437" y="28"/>
                    <a:pt x="437" y="28"/>
                  </a:cubicBezTo>
                  <a:cubicBezTo>
                    <a:pt x="438" y="27"/>
                    <a:pt x="438" y="27"/>
                    <a:pt x="438" y="27"/>
                  </a:cubicBezTo>
                  <a:cubicBezTo>
                    <a:pt x="438" y="27"/>
                    <a:pt x="438" y="27"/>
                    <a:pt x="438" y="27"/>
                  </a:cubicBezTo>
                  <a:cubicBezTo>
                    <a:pt x="438" y="28"/>
                    <a:pt x="438" y="29"/>
                    <a:pt x="438" y="30"/>
                  </a:cubicBezTo>
                  <a:cubicBezTo>
                    <a:pt x="438" y="31"/>
                    <a:pt x="438" y="33"/>
                    <a:pt x="438" y="34"/>
                  </a:cubicBezTo>
                  <a:cubicBezTo>
                    <a:pt x="438" y="34"/>
                    <a:pt x="438" y="35"/>
                    <a:pt x="437" y="35"/>
                  </a:cubicBezTo>
                  <a:cubicBezTo>
                    <a:pt x="437" y="35"/>
                    <a:pt x="437" y="35"/>
                    <a:pt x="437" y="34"/>
                  </a:cubicBezTo>
                  <a:cubicBezTo>
                    <a:pt x="437" y="34"/>
                    <a:pt x="437" y="33"/>
                    <a:pt x="437" y="32"/>
                  </a:cubicBezTo>
                  <a:cubicBezTo>
                    <a:pt x="436" y="32"/>
                    <a:pt x="436" y="31"/>
                    <a:pt x="434" y="31"/>
                  </a:cubicBezTo>
                  <a:cubicBezTo>
                    <a:pt x="432" y="31"/>
                    <a:pt x="427" y="31"/>
                    <a:pt x="426" y="31"/>
                  </a:cubicBezTo>
                  <a:cubicBezTo>
                    <a:pt x="425" y="31"/>
                    <a:pt x="425" y="31"/>
                    <a:pt x="425" y="31"/>
                  </a:cubicBezTo>
                  <a:cubicBezTo>
                    <a:pt x="425" y="35"/>
                    <a:pt x="425" y="35"/>
                    <a:pt x="425" y="35"/>
                  </a:cubicBezTo>
                  <a:cubicBezTo>
                    <a:pt x="425" y="37"/>
                    <a:pt x="425" y="43"/>
                    <a:pt x="425" y="44"/>
                  </a:cubicBezTo>
                  <a:cubicBezTo>
                    <a:pt x="426" y="48"/>
                    <a:pt x="426" y="48"/>
                    <a:pt x="432" y="48"/>
                  </a:cubicBezTo>
                  <a:cubicBezTo>
                    <a:pt x="433" y="48"/>
                    <a:pt x="436" y="48"/>
                    <a:pt x="437" y="48"/>
                  </a:cubicBezTo>
                  <a:cubicBezTo>
                    <a:pt x="439" y="47"/>
                    <a:pt x="439" y="46"/>
                    <a:pt x="440" y="44"/>
                  </a:cubicBezTo>
                  <a:cubicBezTo>
                    <a:pt x="440" y="44"/>
                    <a:pt x="440" y="43"/>
                    <a:pt x="440" y="43"/>
                  </a:cubicBezTo>
                  <a:cubicBezTo>
                    <a:pt x="440" y="43"/>
                    <a:pt x="441" y="44"/>
                    <a:pt x="441" y="44"/>
                  </a:cubicBezTo>
                  <a:cubicBezTo>
                    <a:pt x="441" y="45"/>
                    <a:pt x="440" y="48"/>
                    <a:pt x="440" y="49"/>
                  </a:cubicBezTo>
                  <a:cubicBezTo>
                    <a:pt x="439" y="51"/>
                    <a:pt x="439" y="51"/>
                    <a:pt x="437" y="51"/>
                  </a:cubicBezTo>
                  <a:cubicBezTo>
                    <a:pt x="433" y="51"/>
                    <a:pt x="430" y="50"/>
                    <a:pt x="427" y="50"/>
                  </a:cubicBezTo>
                  <a:cubicBezTo>
                    <a:pt x="425" y="50"/>
                    <a:pt x="424" y="50"/>
                    <a:pt x="423" y="50"/>
                  </a:cubicBezTo>
                  <a:cubicBezTo>
                    <a:pt x="423" y="50"/>
                    <a:pt x="422" y="50"/>
                    <a:pt x="421" y="50"/>
                  </a:cubicBezTo>
                  <a:cubicBezTo>
                    <a:pt x="420" y="50"/>
                    <a:pt x="418" y="50"/>
                    <a:pt x="418" y="50"/>
                  </a:cubicBezTo>
                  <a:cubicBezTo>
                    <a:pt x="417" y="50"/>
                    <a:pt x="417" y="50"/>
                    <a:pt x="417" y="50"/>
                  </a:cubicBezTo>
                  <a:cubicBezTo>
                    <a:pt x="417" y="50"/>
                    <a:pt x="417" y="50"/>
                    <a:pt x="417" y="50"/>
                  </a:cubicBezTo>
                  <a:cubicBezTo>
                    <a:pt x="418" y="50"/>
                    <a:pt x="418" y="49"/>
                    <a:pt x="419" y="49"/>
                  </a:cubicBezTo>
                  <a:cubicBezTo>
                    <a:pt x="420" y="49"/>
                    <a:pt x="420" y="48"/>
                    <a:pt x="420" y="47"/>
                  </a:cubicBezTo>
                  <a:cubicBezTo>
                    <a:pt x="421" y="44"/>
                    <a:pt x="421" y="40"/>
                    <a:pt x="421" y="35"/>
                  </a:cubicBezTo>
                  <a:lnTo>
                    <a:pt x="421" y="26"/>
                  </a:lnTo>
                  <a:close/>
                  <a:moveTo>
                    <a:pt x="437" y="3"/>
                  </a:moveTo>
                  <a:cubicBezTo>
                    <a:pt x="437" y="4"/>
                    <a:pt x="437" y="4"/>
                    <a:pt x="437" y="4"/>
                  </a:cubicBezTo>
                  <a:cubicBezTo>
                    <a:pt x="437" y="4"/>
                    <a:pt x="436" y="4"/>
                    <a:pt x="435" y="4"/>
                  </a:cubicBezTo>
                  <a:cubicBezTo>
                    <a:pt x="432" y="4"/>
                    <a:pt x="428" y="5"/>
                    <a:pt x="426" y="6"/>
                  </a:cubicBezTo>
                  <a:cubicBezTo>
                    <a:pt x="425" y="6"/>
                    <a:pt x="425" y="7"/>
                    <a:pt x="425" y="7"/>
                  </a:cubicBezTo>
                  <a:cubicBezTo>
                    <a:pt x="425" y="7"/>
                    <a:pt x="425" y="6"/>
                    <a:pt x="425" y="6"/>
                  </a:cubicBezTo>
                  <a:cubicBezTo>
                    <a:pt x="425" y="6"/>
                    <a:pt x="425" y="6"/>
                    <a:pt x="425" y="6"/>
                  </a:cubicBezTo>
                  <a:cubicBezTo>
                    <a:pt x="427" y="4"/>
                    <a:pt x="433" y="1"/>
                    <a:pt x="433" y="1"/>
                  </a:cubicBezTo>
                  <a:cubicBezTo>
                    <a:pt x="434" y="0"/>
                    <a:pt x="435" y="0"/>
                    <a:pt x="435" y="0"/>
                  </a:cubicBezTo>
                  <a:cubicBezTo>
                    <a:pt x="435" y="0"/>
                    <a:pt x="435" y="0"/>
                    <a:pt x="436" y="0"/>
                  </a:cubicBezTo>
                  <a:cubicBezTo>
                    <a:pt x="436" y="1"/>
                    <a:pt x="437" y="2"/>
                    <a:pt x="437" y="3"/>
                  </a:cubicBezTo>
                  <a:close/>
                  <a:moveTo>
                    <a:pt x="450" y="50"/>
                  </a:moveTo>
                  <a:cubicBezTo>
                    <a:pt x="449" y="49"/>
                    <a:pt x="449" y="49"/>
                    <a:pt x="449" y="48"/>
                  </a:cubicBezTo>
                  <a:cubicBezTo>
                    <a:pt x="449" y="45"/>
                    <a:pt x="449" y="43"/>
                    <a:pt x="449" y="42"/>
                  </a:cubicBezTo>
                  <a:cubicBezTo>
                    <a:pt x="449" y="42"/>
                    <a:pt x="449" y="41"/>
                    <a:pt x="450" y="41"/>
                  </a:cubicBezTo>
                  <a:cubicBezTo>
                    <a:pt x="450" y="41"/>
                    <a:pt x="450" y="42"/>
                    <a:pt x="450" y="42"/>
                  </a:cubicBezTo>
                  <a:cubicBezTo>
                    <a:pt x="450" y="42"/>
                    <a:pt x="450" y="43"/>
                    <a:pt x="450" y="44"/>
                  </a:cubicBezTo>
                  <a:cubicBezTo>
                    <a:pt x="451" y="48"/>
                    <a:pt x="455" y="49"/>
                    <a:pt x="459" y="49"/>
                  </a:cubicBezTo>
                  <a:cubicBezTo>
                    <a:pt x="464" y="49"/>
                    <a:pt x="467" y="46"/>
                    <a:pt x="467" y="42"/>
                  </a:cubicBezTo>
                  <a:cubicBezTo>
                    <a:pt x="467" y="38"/>
                    <a:pt x="465" y="37"/>
                    <a:pt x="460" y="33"/>
                  </a:cubicBezTo>
                  <a:cubicBezTo>
                    <a:pt x="458" y="31"/>
                    <a:pt x="458" y="31"/>
                    <a:pt x="458" y="31"/>
                  </a:cubicBezTo>
                  <a:cubicBezTo>
                    <a:pt x="452" y="27"/>
                    <a:pt x="450" y="24"/>
                    <a:pt x="450" y="20"/>
                  </a:cubicBezTo>
                  <a:cubicBezTo>
                    <a:pt x="450" y="14"/>
                    <a:pt x="455" y="10"/>
                    <a:pt x="462" y="10"/>
                  </a:cubicBezTo>
                  <a:cubicBezTo>
                    <a:pt x="464" y="10"/>
                    <a:pt x="466" y="11"/>
                    <a:pt x="467" y="11"/>
                  </a:cubicBezTo>
                  <a:cubicBezTo>
                    <a:pt x="468" y="11"/>
                    <a:pt x="469" y="11"/>
                    <a:pt x="469" y="11"/>
                  </a:cubicBezTo>
                  <a:cubicBezTo>
                    <a:pt x="470" y="11"/>
                    <a:pt x="470" y="11"/>
                    <a:pt x="470" y="12"/>
                  </a:cubicBezTo>
                  <a:cubicBezTo>
                    <a:pt x="470" y="12"/>
                    <a:pt x="470" y="14"/>
                    <a:pt x="470" y="17"/>
                  </a:cubicBezTo>
                  <a:cubicBezTo>
                    <a:pt x="470" y="18"/>
                    <a:pt x="470" y="18"/>
                    <a:pt x="469" y="18"/>
                  </a:cubicBezTo>
                  <a:cubicBezTo>
                    <a:pt x="469" y="18"/>
                    <a:pt x="469" y="18"/>
                    <a:pt x="469" y="18"/>
                  </a:cubicBezTo>
                  <a:cubicBezTo>
                    <a:pt x="469" y="17"/>
                    <a:pt x="468" y="16"/>
                    <a:pt x="468" y="15"/>
                  </a:cubicBezTo>
                  <a:cubicBezTo>
                    <a:pt x="468" y="14"/>
                    <a:pt x="466" y="12"/>
                    <a:pt x="461" y="12"/>
                  </a:cubicBezTo>
                  <a:cubicBezTo>
                    <a:pt x="457" y="12"/>
                    <a:pt x="454" y="14"/>
                    <a:pt x="454" y="18"/>
                  </a:cubicBezTo>
                  <a:cubicBezTo>
                    <a:pt x="454" y="21"/>
                    <a:pt x="455" y="23"/>
                    <a:pt x="461" y="27"/>
                  </a:cubicBezTo>
                  <a:cubicBezTo>
                    <a:pt x="462" y="28"/>
                    <a:pt x="462" y="28"/>
                    <a:pt x="462" y="28"/>
                  </a:cubicBezTo>
                  <a:cubicBezTo>
                    <a:pt x="469" y="32"/>
                    <a:pt x="471" y="36"/>
                    <a:pt x="471" y="40"/>
                  </a:cubicBezTo>
                  <a:cubicBezTo>
                    <a:pt x="471" y="43"/>
                    <a:pt x="470" y="47"/>
                    <a:pt x="466" y="49"/>
                  </a:cubicBezTo>
                  <a:cubicBezTo>
                    <a:pt x="464" y="51"/>
                    <a:pt x="460" y="51"/>
                    <a:pt x="457" y="51"/>
                  </a:cubicBezTo>
                  <a:cubicBezTo>
                    <a:pt x="455" y="51"/>
                    <a:pt x="452" y="51"/>
                    <a:pt x="450" y="50"/>
                  </a:cubicBezTo>
                  <a:close/>
                  <a:moveTo>
                    <a:pt x="521" y="33"/>
                  </a:moveTo>
                  <a:cubicBezTo>
                    <a:pt x="521" y="39"/>
                    <a:pt x="521" y="43"/>
                    <a:pt x="521" y="46"/>
                  </a:cubicBezTo>
                  <a:cubicBezTo>
                    <a:pt x="521" y="48"/>
                    <a:pt x="521" y="49"/>
                    <a:pt x="523" y="49"/>
                  </a:cubicBezTo>
                  <a:cubicBezTo>
                    <a:pt x="524" y="49"/>
                    <a:pt x="525" y="50"/>
                    <a:pt x="526" y="50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26" y="50"/>
                    <a:pt x="526" y="50"/>
                    <a:pt x="525" y="50"/>
                  </a:cubicBezTo>
                  <a:cubicBezTo>
                    <a:pt x="522" y="50"/>
                    <a:pt x="518" y="50"/>
                    <a:pt x="518" y="50"/>
                  </a:cubicBezTo>
                  <a:cubicBezTo>
                    <a:pt x="518" y="50"/>
                    <a:pt x="514" y="50"/>
                    <a:pt x="512" y="50"/>
                  </a:cubicBezTo>
                  <a:cubicBezTo>
                    <a:pt x="511" y="50"/>
                    <a:pt x="511" y="50"/>
                    <a:pt x="511" y="50"/>
                  </a:cubicBezTo>
                  <a:cubicBezTo>
                    <a:pt x="511" y="50"/>
                    <a:pt x="511" y="50"/>
                    <a:pt x="511" y="50"/>
                  </a:cubicBezTo>
                  <a:cubicBezTo>
                    <a:pt x="512" y="50"/>
                    <a:pt x="513" y="49"/>
                    <a:pt x="513" y="49"/>
                  </a:cubicBezTo>
                  <a:cubicBezTo>
                    <a:pt x="515" y="49"/>
                    <a:pt x="515" y="48"/>
                    <a:pt x="515" y="46"/>
                  </a:cubicBezTo>
                  <a:cubicBezTo>
                    <a:pt x="515" y="43"/>
                    <a:pt x="515" y="39"/>
                    <a:pt x="515" y="33"/>
                  </a:cubicBezTo>
                  <a:cubicBezTo>
                    <a:pt x="515" y="7"/>
                    <a:pt x="515" y="7"/>
                    <a:pt x="515" y="7"/>
                  </a:cubicBezTo>
                  <a:cubicBezTo>
                    <a:pt x="506" y="7"/>
                    <a:pt x="506" y="7"/>
                    <a:pt x="506" y="7"/>
                  </a:cubicBezTo>
                  <a:cubicBezTo>
                    <a:pt x="503" y="7"/>
                    <a:pt x="501" y="7"/>
                    <a:pt x="500" y="9"/>
                  </a:cubicBezTo>
                  <a:cubicBezTo>
                    <a:pt x="499" y="10"/>
                    <a:pt x="499" y="10"/>
                    <a:pt x="499" y="11"/>
                  </a:cubicBezTo>
                  <a:cubicBezTo>
                    <a:pt x="499" y="11"/>
                    <a:pt x="499" y="11"/>
                    <a:pt x="498" y="11"/>
                  </a:cubicBezTo>
                  <a:cubicBezTo>
                    <a:pt x="498" y="11"/>
                    <a:pt x="498" y="11"/>
                    <a:pt x="498" y="11"/>
                  </a:cubicBezTo>
                  <a:cubicBezTo>
                    <a:pt x="498" y="10"/>
                    <a:pt x="499" y="5"/>
                    <a:pt x="500" y="5"/>
                  </a:cubicBezTo>
                  <a:cubicBezTo>
                    <a:pt x="500" y="4"/>
                    <a:pt x="500" y="3"/>
                    <a:pt x="500" y="3"/>
                  </a:cubicBezTo>
                  <a:cubicBezTo>
                    <a:pt x="501" y="3"/>
                    <a:pt x="501" y="4"/>
                    <a:pt x="503" y="4"/>
                  </a:cubicBezTo>
                  <a:cubicBezTo>
                    <a:pt x="505" y="4"/>
                    <a:pt x="507" y="4"/>
                    <a:pt x="508" y="4"/>
                  </a:cubicBezTo>
                  <a:cubicBezTo>
                    <a:pt x="531" y="4"/>
                    <a:pt x="531" y="4"/>
                    <a:pt x="531" y="4"/>
                  </a:cubicBezTo>
                  <a:cubicBezTo>
                    <a:pt x="533" y="4"/>
                    <a:pt x="534" y="4"/>
                    <a:pt x="535" y="4"/>
                  </a:cubicBezTo>
                  <a:cubicBezTo>
                    <a:pt x="536" y="4"/>
                    <a:pt x="536" y="4"/>
                    <a:pt x="537" y="4"/>
                  </a:cubicBezTo>
                  <a:cubicBezTo>
                    <a:pt x="537" y="4"/>
                    <a:pt x="537" y="4"/>
                    <a:pt x="537" y="5"/>
                  </a:cubicBezTo>
                  <a:cubicBezTo>
                    <a:pt x="537" y="6"/>
                    <a:pt x="537" y="11"/>
                    <a:pt x="537" y="11"/>
                  </a:cubicBezTo>
                  <a:cubicBezTo>
                    <a:pt x="537" y="12"/>
                    <a:pt x="537" y="12"/>
                    <a:pt x="536" y="12"/>
                  </a:cubicBezTo>
                  <a:cubicBezTo>
                    <a:pt x="536" y="12"/>
                    <a:pt x="536" y="12"/>
                    <a:pt x="536" y="11"/>
                  </a:cubicBezTo>
                  <a:cubicBezTo>
                    <a:pt x="536" y="10"/>
                    <a:pt x="536" y="10"/>
                    <a:pt x="536" y="10"/>
                  </a:cubicBezTo>
                  <a:cubicBezTo>
                    <a:pt x="536" y="9"/>
                    <a:pt x="534" y="7"/>
                    <a:pt x="528" y="7"/>
                  </a:cubicBezTo>
                  <a:cubicBezTo>
                    <a:pt x="521" y="7"/>
                    <a:pt x="521" y="7"/>
                    <a:pt x="521" y="7"/>
                  </a:cubicBezTo>
                  <a:lnTo>
                    <a:pt x="521" y="33"/>
                  </a:lnTo>
                  <a:close/>
                  <a:moveTo>
                    <a:pt x="547" y="26"/>
                  </a:moveTo>
                  <a:cubicBezTo>
                    <a:pt x="547" y="18"/>
                    <a:pt x="547" y="17"/>
                    <a:pt x="547" y="15"/>
                  </a:cubicBezTo>
                  <a:cubicBezTo>
                    <a:pt x="547" y="13"/>
                    <a:pt x="547" y="12"/>
                    <a:pt x="545" y="12"/>
                  </a:cubicBezTo>
                  <a:cubicBezTo>
                    <a:pt x="544" y="12"/>
                    <a:pt x="543" y="12"/>
                    <a:pt x="543" y="12"/>
                  </a:cubicBezTo>
                  <a:cubicBezTo>
                    <a:pt x="543" y="12"/>
                    <a:pt x="543" y="12"/>
                    <a:pt x="543" y="12"/>
                  </a:cubicBezTo>
                  <a:cubicBezTo>
                    <a:pt x="543" y="11"/>
                    <a:pt x="543" y="11"/>
                    <a:pt x="543" y="11"/>
                  </a:cubicBezTo>
                  <a:cubicBezTo>
                    <a:pt x="546" y="11"/>
                    <a:pt x="549" y="11"/>
                    <a:pt x="550" y="11"/>
                  </a:cubicBezTo>
                  <a:cubicBezTo>
                    <a:pt x="550" y="11"/>
                    <a:pt x="561" y="11"/>
                    <a:pt x="562" y="11"/>
                  </a:cubicBezTo>
                  <a:cubicBezTo>
                    <a:pt x="564" y="11"/>
                    <a:pt x="564" y="11"/>
                    <a:pt x="565" y="11"/>
                  </a:cubicBezTo>
                  <a:cubicBezTo>
                    <a:pt x="565" y="11"/>
                    <a:pt x="565" y="11"/>
                    <a:pt x="566" y="11"/>
                  </a:cubicBezTo>
                  <a:cubicBezTo>
                    <a:pt x="566" y="11"/>
                    <a:pt x="566" y="11"/>
                    <a:pt x="566" y="11"/>
                  </a:cubicBezTo>
                  <a:cubicBezTo>
                    <a:pt x="566" y="12"/>
                    <a:pt x="566" y="12"/>
                    <a:pt x="565" y="14"/>
                  </a:cubicBezTo>
                  <a:cubicBezTo>
                    <a:pt x="565" y="14"/>
                    <a:pt x="565" y="16"/>
                    <a:pt x="565" y="17"/>
                  </a:cubicBezTo>
                  <a:cubicBezTo>
                    <a:pt x="565" y="17"/>
                    <a:pt x="565" y="18"/>
                    <a:pt x="565" y="18"/>
                  </a:cubicBezTo>
                  <a:cubicBezTo>
                    <a:pt x="564" y="18"/>
                    <a:pt x="564" y="17"/>
                    <a:pt x="564" y="17"/>
                  </a:cubicBezTo>
                  <a:cubicBezTo>
                    <a:pt x="564" y="17"/>
                    <a:pt x="564" y="16"/>
                    <a:pt x="564" y="15"/>
                  </a:cubicBezTo>
                  <a:cubicBezTo>
                    <a:pt x="564" y="14"/>
                    <a:pt x="563" y="14"/>
                    <a:pt x="560" y="14"/>
                  </a:cubicBezTo>
                  <a:cubicBezTo>
                    <a:pt x="559" y="13"/>
                    <a:pt x="553" y="13"/>
                    <a:pt x="552" y="13"/>
                  </a:cubicBezTo>
                  <a:cubicBezTo>
                    <a:pt x="552" y="13"/>
                    <a:pt x="552" y="14"/>
                    <a:pt x="552" y="14"/>
                  </a:cubicBezTo>
                  <a:cubicBezTo>
                    <a:pt x="552" y="28"/>
                    <a:pt x="552" y="28"/>
                    <a:pt x="552" y="28"/>
                  </a:cubicBezTo>
                  <a:cubicBezTo>
                    <a:pt x="552" y="28"/>
                    <a:pt x="552" y="29"/>
                    <a:pt x="552" y="29"/>
                  </a:cubicBezTo>
                  <a:cubicBezTo>
                    <a:pt x="553" y="29"/>
                    <a:pt x="560" y="29"/>
                    <a:pt x="561" y="28"/>
                  </a:cubicBezTo>
                  <a:cubicBezTo>
                    <a:pt x="563" y="28"/>
                    <a:pt x="563" y="28"/>
                    <a:pt x="564" y="28"/>
                  </a:cubicBezTo>
                  <a:cubicBezTo>
                    <a:pt x="564" y="27"/>
                    <a:pt x="565" y="27"/>
                    <a:pt x="565" y="27"/>
                  </a:cubicBezTo>
                  <a:cubicBezTo>
                    <a:pt x="565" y="27"/>
                    <a:pt x="565" y="27"/>
                    <a:pt x="565" y="27"/>
                  </a:cubicBezTo>
                  <a:cubicBezTo>
                    <a:pt x="565" y="28"/>
                    <a:pt x="565" y="29"/>
                    <a:pt x="565" y="30"/>
                  </a:cubicBezTo>
                  <a:cubicBezTo>
                    <a:pt x="564" y="31"/>
                    <a:pt x="564" y="33"/>
                    <a:pt x="564" y="34"/>
                  </a:cubicBezTo>
                  <a:cubicBezTo>
                    <a:pt x="564" y="34"/>
                    <a:pt x="564" y="35"/>
                    <a:pt x="564" y="35"/>
                  </a:cubicBezTo>
                  <a:cubicBezTo>
                    <a:pt x="564" y="35"/>
                    <a:pt x="564" y="35"/>
                    <a:pt x="564" y="34"/>
                  </a:cubicBezTo>
                  <a:cubicBezTo>
                    <a:pt x="564" y="34"/>
                    <a:pt x="564" y="33"/>
                    <a:pt x="563" y="32"/>
                  </a:cubicBezTo>
                  <a:cubicBezTo>
                    <a:pt x="563" y="32"/>
                    <a:pt x="563" y="31"/>
                    <a:pt x="561" y="31"/>
                  </a:cubicBezTo>
                  <a:cubicBezTo>
                    <a:pt x="559" y="31"/>
                    <a:pt x="553" y="31"/>
                    <a:pt x="552" y="31"/>
                  </a:cubicBezTo>
                  <a:cubicBezTo>
                    <a:pt x="552" y="31"/>
                    <a:pt x="552" y="31"/>
                    <a:pt x="552" y="31"/>
                  </a:cubicBezTo>
                  <a:cubicBezTo>
                    <a:pt x="552" y="35"/>
                    <a:pt x="552" y="35"/>
                    <a:pt x="552" y="35"/>
                  </a:cubicBezTo>
                  <a:cubicBezTo>
                    <a:pt x="552" y="37"/>
                    <a:pt x="552" y="43"/>
                    <a:pt x="552" y="44"/>
                  </a:cubicBezTo>
                  <a:cubicBezTo>
                    <a:pt x="552" y="48"/>
                    <a:pt x="553" y="48"/>
                    <a:pt x="558" y="48"/>
                  </a:cubicBezTo>
                  <a:cubicBezTo>
                    <a:pt x="560" y="48"/>
                    <a:pt x="562" y="48"/>
                    <a:pt x="564" y="48"/>
                  </a:cubicBezTo>
                  <a:cubicBezTo>
                    <a:pt x="565" y="47"/>
                    <a:pt x="566" y="46"/>
                    <a:pt x="566" y="44"/>
                  </a:cubicBezTo>
                  <a:cubicBezTo>
                    <a:pt x="566" y="44"/>
                    <a:pt x="567" y="43"/>
                    <a:pt x="567" y="43"/>
                  </a:cubicBezTo>
                  <a:cubicBezTo>
                    <a:pt x="567" y="43"/>
                    <a:pt x="567" y="44"/>
                    <a:pt x="567" y="44"/>
                  </a:cubicBezTo>
                  <a:cubicBezTo>
                    <a:pt x="567" y="45"/>
                    <a:pt x="567" y="48"/>
                    <a:pt x="566" y="49"/>
                  </a:cubicBezTo>
                  <a:cubicBezTo>
                    <a:pt x="566" y="51"/>
                    <a:pt x="566" y="51"/>
                    <a:pt x="563" y="51"/>
                  </a:cubicBezTo>
                  <a:cubicBezTo>
                    <a:pt x="559" y="51"/>
                    <a:pt x="556" y="50"/>
                    <a:pt x="554" y="50"/>
                  </a:cubicBezTo>
                  <a:cubicBezTo>
                    <a:pt x="552" y="50"/>
                    <a:pt x="550" y="50"/>
                    <a:pt x="550" y="50"/>
                  </a:cubicBezTo>
                  <a:cubicBezTo>
                    <a:pt x="550" y="50"/>
                    <a:pt x="548" y="50"/>
                    <a:pt x="547" y="50"/>
                  </a:cubicBezTo>
                  <a:cubicBezTo>
                    <a:pt x="546" y="50"/>
                    <a:pt x="545" y="50"/>
                    <a:pt x="544" y="50"/>
                  </a:cubicBezTo>
                  <a:cubicBezTo>
                    <a:pt x="544" y="50"/>
                    <a:pt x="543" y="50"/>
                    <a:pt x="543" y="50"/>
                  </a:cubicBezTo>
                  <a:cubicBezTo>
                    <a:pt x="543" y="50"/>
                    <a:pt x="543" y="50"/>
                    <a:pt x="544" y="50"/>
                  </a:cubicBezTo>
                  <a:cubicBezTo>
                    <a:pt x="544" y="50"/>
                    <a:pt x="545" y="49"/>
                    <a:pt x="545" y="49"/>
                  </a:cubicBezTo>
                  <a:cubicBezTo>
                    <a:pt x="546" y="49"/>
                    <a:pt x="547" y="48"/>
                    <a:pt x="547" y="47"/>
                  </a:cubicBezTo>
                  <a:cubicBezTo>
                    <a:pt x="547" y="44"/>
                    <a:pt x="547" y="40"/>
                    <a:pt x="547" y="35"/>
                  </a:cubicBezTo>
                  <a:lnTo>
                    <a:pt x="547" y="26"/>
                  </a:lnTo>
                  <a:close/>
                  <a:moveTo>
                    <a:pt x="581" y="46"/>
                  </a:moveTo>
                  <a:cubicBezTo>
                    <a:pt x="576" y="41"/>
                    <a:pt x="575" y="35"/>
                    <a:pt x="575" y="30"/>
                  </a:cubicBezTo>
                  <a:cubicBezTo>
                    <a:pt x="575" y="27"/>
                    <a:pt x="576" y="21"/>
                    <a:pt x="581" y="16"/>
                  </a:cubicBezTo>
                  <a:cubicBezTo>
                    <a:pt x="584" y="13"/>
                    <a:pt x="589" y="10"/>
                    <a:pt x="597" y="10"/>
                  </a:cubicBezTo>
                  <a:cubicBezTo>
                    <a:pt x="599" y="10"/>
                    <a:pt x="602" y="11"/>
                    <a:pt x="605" y="11"/>
                  </a:cubicBezTo>
                  <a:cubicBezTo>
                    <a:pt x="607" y="11"/>
                    <a:pt x="609" y="12"/>
                    <a:pt x="610" y="12"/>
                  </a:cubicBezTo>
                  <a:cubicBezTo>
                    <a:pt x="611" y="12"/>
                    <a:pt x="611" y="12"/>
                    <a:pt x="611" y="12"/>
                  </a:cubicBezTo>
                  <a:cubicBezTo>
                    <a:pt x="611" y="13"/>
                    <a:pt x="611" y="13"/>
                    <a:pt x="611" y="15"/>
                  </a:cubicBezTo>
                  <a:cubicBezTo>
                    <a:pt x="611" y="17"/>
                    <a:pt x="611" y="20"/>
                    <a:pt x="611" y="21"/>
                  </a:cubicBezTo>
                  <a:cubicBezTo>
                    <a:pt x="611" y="21"/>
                    <a:pt x="610" y="22"/>
                    <a:pt x="610" y="22"/>
                  </a:cubicBezTo>
                  <a:cubicBezTo>
                    <a:pt x="610" y="22"/>
                    <a:pt x="610" y="21"/>
                    <a:pt x="610" y="21"/>
                  </a:cubicBezTo>
                  <a:cubicBezTo>
                    <a:pt x="610" y="19"/>
                    <a:pt x="609" y="17"/>
                    <a:pt x="607" y="15"/>
                  </a:cubicBezTo>
                  <a:cubicBezTo>
                    <a:pt x="606" y="14"/>
                    <a:pt x="602" y="13"/>
                    <a:pt x="597" y="13"/>
                  </a:cubicBezTo>
                  <a:cubicBezTo>
                    <a:pt x="590" y="13"/>
                    <a:pt x="587" y="14"/>
                    <a:pt x="585" y="16"/>
                  </a:cubicBezTo>
                  <a:cubicBezTo>
                    <a:pt x="581" y="20"/>
                    <a:pt x="580" y="24"/>
                    <a:pt x="580" y="30"/>
                  </a:cubicBezTo>
                  <a:cubicBezTo>
                    <a:pt x="580" y="40"/>
                    <a:pt x="588" y="49"/>
                    <a:pt x="599" y="49"/>
                  </a:cubicBezTo>
                  <a:cubicBezTo>
                    <a:pt x="603" y="49"/>
                    <a:pt x="606" y="48"/>
                    <a:pt x="608" y="46"/>
                  </a:cubicBezTo>
                  <a:cubicBezTo>
                    <a:pt x="609" y="45"/>
                    <a:pt x="610" y="43"/>
                    <a:pt x="610" y="42"/>
                  </a:cubicBezTo>
                  <a:cubicBezTo>
                    <a:pt x="610" y="41"/>
                    <a:pt x="610" y="41"/>
                    <a:pt x="611" y="41"/>
                  </a:cubicBezTo>
                  <a:cubicBezTo>
                    <a:pt x="611" y="41"/>
                    <a:pt x="611" y="41"/>
                    <a:pt x="611" y="42"/>
                  </a:cubicBezTo>
                  <a:cubicBezTo>
                    <a:pt x="611" y="42"/>
                    <a:pt x="611" y="47"/>
                    <a:pt x="610" y="48"/>
                  </a:cubicBezTo>
                  <a:cubicBezTo>
                    <a:pt x="610" y="49"/>
                    <a:pt x="610" y="50"/>
                    <a:pt x="609" y="50"/>
                  </a:cubicBezTo>
                  <a:cubicBezTo>
                    <a:pt x="606" y="51"/>
                    <a:pt x="602" y="51"/>
                    <a:pt x="599" y="51"/>
                  </a:cubicBezTo>
                  <a:cubicBezTo>
                    <a:pt x="591" y="51"/>
                    <a:pt x="585" y="49"/>
                    <a:pt x="581" y="46"/>
                  </a:cubicBezTo>
                  <a:close/>
                  <a:moveTo>
                    <a:pt x="657" y="35"/>
                  </a:moveTo>
                  <a:cubicBezTo>
                    <a:pt x="657" y="40"/>
                    <a:pt x="657" y="44"/>
                    <a:pt x="657" y="47"/>
                  </a:cubicBezTo>
                  <a:cubicBezTo>
                    <a:pt x="657" y="48"/>
                    <a:pt x="658" y="49"/>
                    <a:pt x="659" y="49"/>
                  </a:cubicBezTo>
                  <a:cubicBezTo>
                    <a:pt x="660" y="49"/>
                    <a:pt x="661" y="50"/>
                    <a:pt x="662" y="50"/>
                  </a:cubicBezTo>
                  <a:cubicBezTo>
                    <a:pt x="662" y="50"/>
                    <a:pt x="662" y="50"/>
                    <a:pt x="662" y="50"/>
                  </a:cubicBezTo>
                  <a:cubicBezTo>
                    <a:pt x="662" y="50"/>
                    <a:pt x="662" y="50"/>
                    <a:pt x="661" y="50"/>
                  </a:cubicBezTo>
                  <a:cubicBezTo>
                    <a:pt x="658" y="50"/>
                    <a:pt x="655" y="50"/>
                    <a:pt x="654" y="50"/>
                  </a:cubicBezTo>
                  <a:cubicBezTo>
                    <a:pt x="654" y="50"/>
                    <a:pt x="651" y="50"/>
                    <a:pt x="649" y="50"/>
                  </a:cubicBezTo>
                  <a:cubicBezTo>
                    <a:pt x="649" y="50"/>
                    <a:pt x="648" y="50"/>
                    <a:pt x="648" y="50"/>
                  </a:cubicBezTo>
                  <a:cubicBezTo>
                    <a:pt x="648" y="50"/>
                    <a:pt x="648" y="50"/>
                    <a:pt x="649" y="50"/>
                  </a:cubicBezTo>
                  <a:cubicBezTo>
                    <a:pt x="649" y="50"/>
                    <a:pt x="650" y="49"/>
                    <a:pt x="650" y="49"/>
                  </a:cubicBezTo>
                  <a:cubicBezTo>
                    <a:pt x="651" y="49"/>
                    <a:pt x="652" y="48"/>
                    <a:pt x="652" y="47"/>
                  </a:cubicBezTo>
                  <a:cubicBezTo>
                    <a:pt x="652" y="44"/>
                    <a:pt x="652" y="40"/>
                    <a:pt x="652" y="35"/>
                  </a:cubicBezTo>
                  <a:cubicBezTo>
                    <a:pt x="652" y="30"/>
                    <a:pt x="652" y="30"/>
                    <a:pt x="652" y="30"/>
                  </a:cubicBezTo>
                  <a:cubicBezTo>
                    <a:pt x="652" y="30"/>
                    <a:pt x="652" y="30"/>
                    <a:pt x="652" y="30"/>
                  </a:cubicBezTo>
                  <a:cubicBezTo>
                    <a:pt x="629" y="30"/>
                    <a:pt x="629" y="30"/>
                    <a:pt x="629" y="30"/>
                  </a:cubicBezTo>
                  <a:cubicBezTo>
                    <a:pt x="629" y="30"/>
                    <a:pt x="629" y="30"/>
                    <a:pt x="629" y="30"/>
                  </a:cubicBezTo>
                  <a:cubicBezTo>
                    <a:pt x="629" y="35"/>
                    <a:pt x="629" y="35"/>
                    <a:pt x="629" y="35"/>
                  </a:cubicBezTo>
                  <a:cubicBezTo>
                    <a:pt x="629" y="40"/>
                    <a:pt x="629" y="44"/>
                    <a:pt x="629" y="47"/>
                  </a:cubicBezTo>
                  <a:cubicBezTo>
                    <a:pt x="629" y="48"/>
                    <a:pt x="630" y="49"/>
                    <a:pt x="631" y="49"/>
                  </a:cubicBezTo>
                  <a:cubicBezTo>
                    <a:pt x="632" y="49"/>
                    <a:pt x="633" y="50"/>
                    <a:pt x="634" y="50"/>
                  </a:cubicBezTo>
                  <a:cubicBezTo>
                    <a:pt x="634" y="50"/>
                    <a:pt x="634" y="50"/>
                    <a:pt x="634" y="50"/>
                  </a:cubicBezTo>
                  <a:cubicBezTo>
                    <a:pt x="634" y="50"/>
                    <a:pt x="634" y="50"/>
                    <a:pt x="633" y="50"/>
                  </a:cubicBezTo>
                  <a:cubicBezTo>
                    <a:pt x="630" y="50"/>
                    <a:pt x="627" y="50"/>
                    <a:pt x="627" y="50"/>
                  </a:cubicBezTo>
                  <a:cubicBezTo>
                    <a:pt x="626" y="50"/>
                    <a:pt x="623" y="50"/>
                    <a:pt x="621" y="50"/>
                  </a:cubicBezTo>
                  <a:cubicBezTo>
                    <a:pt x="621" y="50"/>
                    <a:pt x="620" y="50"/>
                    <a:pt x="620" y="50"/>
                  </a:cubicBezTo>
                  <a:cubicBezTo>
                    <a:pt x="620" y="50"/>
                    <a:pt x="620" y="50"/>
                    <a:pt x="621" y="50"/>
                  </a:cubicBezTo>
                  <a:cubicBezTo>
                    <a:pt x="621" y="50"/>
                    <a:pt x="622" y="49"/>
                    <a:pt x="622" y="49"/>
                  </a:cubicBezTo>
                  <a:cubicBezTo>
                    <a:pt x="623" y="49"/>
                    <a:pt x="624" y="48"/>
                    <a:pt x="624" y="47"/>
                  </a:cubicBezTo>
                  <a:cubicBezTo>
                    <a:pt x="624" y="44"/>
                    <a:pt x="624" y="40"/>
                    <a:pt x="624" y="35"/>
                  </a:cubicBezTo>
                  <a:cubicBezTo>
                    <a:pt x="624" y="26"/>
                    <a:pt x="624" y="26"/>
                    <a:pt x="624" y="26"/>
                  </a:cubicBezTo>
                  <a:cubicBezTo>
                    <a:pt x="624" y="18"/>
                    <a:pt x="624" y="17"/>
                    <a:pt x="624" y="15"/>
                  </a:cubicBezTo>
                  <a:cubicBezTo>
                    <a:pt x="624" y="13"/>
                    <a:pt x="624" y="12"/>
                    <a:pt x="622" y="12"/>
                  </a:cubicBezTo>
                  <a:cubicBezTo>
                    <a:pt x="621" y="12"/>
                    <a:pt x="620" y="12"/>
                    <a:pt x="620" y="12"/>
                  </a:cubicBezTo>
                  <a:cubicBezTo>
                    <a:pt x="620" y="12"/>
                    <a:pt x="620" y="12"/>
                    <a:pt x="620" y="12"/>
                  </a:cubicBezTo>
                  <a:cubicBezTo>
                    <a:pt x="620" y="11"/>
                    <a:pt x="620" y="11"/>
                    <a:pt x="620" y="11"/>
                  </a:cubicBezTo>
                  <a:cubicBezTo>
                    <a:pt x="623" y="11"/>
                    <a:pt x="626" y="11"/>
                    <a:pt x="627" y="11"/>
                  </a:cubicBezTo>
                  <a:cubicBezTo>
                    <a:pt x="627" y="11"/>
                    <a:pt x="630" y="11"/>
                    <a:pt x="632" y="11"/>
                  </a:cubicBezTo>
                  <a:cubicBezTo>
                    <a:pt x="632" y="11"/>
                    <a:pt x="633" y="11"/>
                    <a:pt x="633" y="12"/>
                  </a:cubicBezTo>
                  <a:cubicBezTo>
                    <a:pt x="633" y="12"/>
                    <a:pt x="632" y="12"/>
                    <a:pt x="632" y="12"/>
                  </a:cubicBezTo>
                  <a:cubicBezTo>
                    <a:pt x="632" y="12"/>
                    <a:pt x="632" y="12"/>
                    <a:pt x="631" y="12"/>
                  </a:cubicBezTo>
                  <a:cubicBezTo>
                    <a:pt x="629" y="12"/>
                    <a:pt x="629" y="13"/>
                    <a:pt x="629" y="15"/>
                  </a:cubicBezTo>
                  <a:cubicBezTo>
                    <a:pt x="629" y="17"/>
                    <a:pt x="629" y="18"/>
                    <a:pt x="629" y="26"/>
                  </a:cubicBezTo>
                  <a:cubicBezTo>
                    <a:pt x="629" y="27"/>
                    <a:pt x="629" y="27"/>
                    <a:pt x="629" y="27"/>
                  </a:cubicBezTo>
                  <a:cubicBezTo>
                    <a:pt x="629" y="28"/>
                    <a:pt x="629" y="28"/>
                    <a:pt x="629" y="28"/>
                  </a:cubicBezTo>
                  <a:cubicBezTo>
                    <a:pt x="652" y="28"/>
                    <a:pt x="652" y="28"/>
                    <a:pt x="652" y="28"/>
                  </a:cubicBezTo>
                  <a:cubicBezTo>
                    <a:pt x="652" y="28"/>
                    <a:pt x="652" y="28"/>
                    <a:pt x="652" y="27"/>
                  </a:cubicBezTo>
                  <a:cubicBezTo>
                    <a:pt x="652" y="26"/>
                    <a:pt x="652" y="26"/>
                    <a:pt x="652" y="26"/>
                  </a:cubicBezTo>
                  <a:cubicBezTo>
                    <a:pt x="652" y="18"/>
                    <a:pt x="652" y="17"/>
                    <a:pt x="652" y="15"/>
                  </a:cubicBezTo>
                  <a:cubicBezTo>
                    <a:pt x="652" y="13"/>
                    <a:pt x="652" y="12"/>
                    <a:pt x="650" y="12"/>
                  </a:cubicBezTo>
                  <a:cubicBezTo>
                    <a:pt x="649" y="12"/>
                    <a:pt x="648" y="12"/>
                    <a:pt x="648" y="12"/>
                  </a:cubicBezTo>
                  <a:cubicBezTo>
                    <a:pt x="648" y="12"/>
                    <a:pt x="648" y="12"/>
                    <a:pt x="648" y="12"/>
                  </a:cubicBezTo>
                  <a:cubicBezTo>
                    <a:pt x="648" y="11"/>
                    <a:pt x="648" y="11"/>
                    <a:pt x="648" y="11"/>
                  </a:cubicBezTo>
                  <a:cubicBezTo>
                    <a:pt x="651" y="11"/>
                    <a:pt x="654" y="11"/>
                    <a:pt x="654" y="11"/>
                  </a:cubicBezTo>
                  <a:cubicBezTo>
                    <a:pt x="655" y="11"/>
                    <a:pt x="658" y="11"/>
                    <a:pt x="660" y="11"/>
                  </a:cubicBezTo>
                  <a:cubicBezTo>
                    <a:pt x="660" y="11"/>
                    <a:pt x="661" y="11"/>
                    <a:pt x="661" y="12"/>
                  </a:cubicBezTo>
                  <a:cubicBezTo>
                    <a:pt x="661" y="12"/>
                    <a:pt x="660" y="12"/>
                    <a:pt x="660" y="12"/>
                  </a:cubicBezTo>
                  <a:cubicBezTo>
                    <a:pt x="660" y="12"/>
                    <a:pt x="660" y="12"/>
                    <a:pt x="659" y="12"/>
                  </a:cubicBezTo>
                  <a:cubicBezTo>
                    <a:pt x="657" y="12"/>
                    <a:pt x="657" y="13"/>
                    <a:pt x="657" y="15"/>
                  </a:cubicBezTo>
                  <a:cubicBezTo>
                    <a:pt x="657" y="17"/>
                    <a:pt x="657" y="18"/>
                    <a:pt x="657" y="26"/>
                  </a:cubicBezTo>
                  <a:lnTo>
                    <a:pt x="657" y="35"/>
                  </a:lnTo>
                  <a:close/>
                  <a:moveTo>
                    <a:pt x="677" y="43"/>
                  </a:moveTo>
                  <a:cubicBezTo>
                    <a:pt x="677" y="48"/>
                    <a:pt x="678" y="49"/>
                    <a:pt x="679" y="49"/>
                  </a:cubicBezTo>
                  <a:cubicBezTo>
                    <a:pt x="680" y="50"/>
                    <a:pt x="681" y="50"/>
                    <a:pt x="682" y="50"/>
                  </a:cubicBezTo>
                  <a:cubicBezTo>
                    <a:pt x="682" y="50"/>
                    <a:pt x="682" y="50"/>
                    <a:pt x="682" y="50"/>
                  </a:cubicBezTo>
                  <a:cubicBezTo>
                    <a:pt x="682" y="50"/>
                    <a:pt x="682" y="50"/>
                    <a:pt x="681" y="50"/>
                  </a:cubicBezTo>
                  <a:cubicBezTo>
                    <a:pt x="678" y="50"/>
                    <a:pt x="676" y="50"/>
                    <a:pt x="676" y="50"/>
                  </a:cubicBezTo>
                  <a:cubicBezTo>
                    <a:pt x="675" y="50"/>
                    <a:pt x="673" y="50"/>
                    <a:pt x="670" y="50"/>
                  </a:cubicBezTo>
                  <a:cubicBezTo>
                    <a:pt x="670" y="50"/>
                    <a:pt x="669" y="50"/>
                    <a:pt x="669" y="50"/>
                  </a:cubicBezTo>
                  <a:cubicBezTo>
                    <a:pt x="669" y="50"/>
                    <a:pt x="670" y="50"/>
                    <a:pt x="670" y="50"/>
                  </a:cubicBezTo>
                  <a:cubicBezTo>
                    <a:pt x="670" y="50"/>
                    <a:pt x="671" y="50"/>
                    <a:pt x="672" y="49"/>
                  </a:cubicBezTo>
                  <a:cubicBezTo>
                    <a:pt x="673" y="49"/>
                    <a:pt x="674" y="48"/>
                    <a:pt x="674" y="43"/>
                  </a:cubicBezTo>
                  <a:cubicBezTo>
                    <a:pt x="674" y="13"/>
                    <a:pt x="674" y="13"/>
                    <a:pt x="674" y="13"/>
                  </a:cubicBezTo>
                  <a:cubicBezTo>
                    <a:pt x="674" y="11"/>
                    <a:pt x="674" y="10"/>
                    <a:pt x="674" y="10"/>
                  </a:cubicBezTo>
                  <a:cubicBezTo>
                    <a:pt x="675" y="10"/>
                    <a:pt x="676" y="11"/>
                    <a:pt x="676" y="12"/>
                  </a:cubicBezTo>
                  <a:cubicBezTo>
                    <a:pt x="677" y="13"/>
                    <a:pt x="685" y="21"/>
                    <a:pt x="693" y="30"/>
                  </a:cubicBezTo>
                  <a:cubicBezTo>
                    <a:pt x="699" y="35"/>
                    <a:pt x="705" y="41"/>
                    <a:pt x="706" y="43"/>
                  </a:cubicBezTo>
                  <a:cubicBezTo>
                    <a:pt x="706" y="17"/>
                    <a:pt x="706" y="17"/>
                    <a:pt x="706" y="17"/>
                  </a:cubicBezTo>
                  <a:cubicBezTo>
                    <a:pt x="706" y="14"/>
                    <a:pt x="705" y="13"/>
                    <a:pt x="704" y="12"/>
                  </a:cubicBezTo>
                  <a:cubicBezTo>
                    <a:pt x="703" y="12"/>
                    <a:pt x="701" y="12"/>
                    <a:pt x="701" y="12"/>
                  </a:cubicBezTo>
                  <a:cubicBezTo>
                    <a:pt x="701" y="12"/>
                    <a:pt x="701" y="12"/>
                    <a:pt x="701" y="12"/>
                  </a:cubicBezTo>
                  <a:cubicBezTo>
                    <a:pt x="701" y="11"/>
                    <a:pt x="701" y="11"/>
                    <a:pt x="702" y="11"/>
                  </a:cubicBezTo>
                  <a:cubicBezTo>
                    <a:pt x="704" y="11"/>
                    <a:pt x="707" y="11"/>
                    <a:pt x="707" y="11"/>
                  </a:cubicBezTo>
                  <a:cubicBezTo>
                    <a:pt x="708" y="11"/>
                    <a:pt x="710" y="11"/>
                    <a:pt x="712" y="11"/>
                  </a:cubicBezTo>
                  <a:cubicBezTo>
                    <a:pt x="712" y="11"/>
                    <a:pt x="713" y="11"/>
                    <a:pt x="713" y="12"/>
                  </a:cubicBezTo>
                  <a:cubicBezTo>
                    <a:pt x="713" y="12"/>
                    <a:pt x="713" y="12"/>
                    <a:pt x="712" y="12"/>
                  </a:cubicBezTo>
                  <a:cubicBezTo>
                    <a:pt x="712" y="12"/>
                    <a:pt x="711" y="12"/>
                    <a:pt x="711" y="12"/>
                  </a:cubicBezTo>
                  <a:cubicBezTo>
                    <a:pt x="709" y="13"/>
                    <a:pt x="709" y="14"/>
                    <a:pt x="709" y="17"/>
                  </a:cubicBezTo>
                  <a:cubicBezTo>
                    <a:pt x="709" y="47"/>
                    <a:pt x="709" y="47"/>
                    <a:pt x="709" y="47"/>
                  </a:cubicBezTo>
                  <a:cubicBezTo>
                    <a:pt x="709" y="51"/>
                    <a:pt x="709" y="51"/>
                    <a:pt x="708" y="51"/>
                  </a:cubicBezTo>
                  <a:cubicBezTo>
                    <a:pt x="708" y="51"/>
                    <a:pt x="707" y="50"/>
                    <a:pt x="704" y="48"/>
                  </a:cubicBezTo>
                  <a:cubicBezTo>
                    <a:pt x="704" y="47"/>
                    <a:pt x="696" y="40"/>
                    <a:pt x="690" y="34"/>
                  </a:cubicBezTo>
                  <a:cubicBezTo>
                    <a:pt x="684" y="27"/>
                    <a:pt x="678" y="21"/>
                    <a:pt x="676" y="19"/>
                  </a:cubicBezTo>
                  <a:lnTo>
                    <a:pt x="677" y="43"/>
                  </a:lnTo>
                  <a:close/>
                  <a:moveTo>
                    <a:pt x="740" y="10"/>
                  </a:moveTo>
                  <a:cubicBezTo>
                    <a:pt x="752" y="10"/>
                    <a:pt x="761" y="18"/>
                    <a:pt x="761" y="30"/>
                  </a:cubicBezTo>
                  <a:cubicBezTo>
                    <a:pt x="761" y="42"/>
                    <a:pt x="753" y="51"/>
                    <a:pt x="740" y="51"/>
                  </a:cubicBezTo>
                  <a:cubicBezTo>
                    <a:pt x="725" y="51"/>
                    <a:pt x="719" y="40"/>
                    <a:pt x="719" y="31"/>
                  </a:cubicBezTo>
                  <a:cubicBezTo>
                    <a:pt x="719" y="22"/>
                    <a:pt x="725" y="10"/>
                    <a:pt x="740" y="10"/>
                  </a:cubicBezTo>
                  <a:close/>
                  <a:moveTo>
                    <a:pt x="741" y="49"/>
                  </a:moveTo>
                  <a:cubicBezTo>
                    <a:pt x="746" y="49"/>
                    <a:pt x="756" y="46"/>
                    <a:pt x="756" y="31"/>
                  </a:cubicBezTo>
                  <a:cubicBezTo>
                    <a:pt x="756" y="19"/>
                    <a:pt x="748" y="12"/>
                    <a:pt x="740" y="12"/>
                  </a:cubicBezTo>
                  <a:cubicBezTo>
                    <a:pt x="731" y="12"/>
                    <a:pt x="724" y="18"/>
                    <a:pt x="724" y="29"/>
                  </a:cubicBezTo>
                  <a:cubicBezTo>
                    <a:pt x="724" y="41"/>
                    <a:pt x="732" y="49"/>
                    <a:pt x="741" y="49"/>
                  </a:cubicBezTo>
                  <a:close/>
                  <a:moveTo>
                    <a:pt x="778" y="35"/>
                  </a:moveTo>
                  <a:cubicBezTo>
                    <a:pt x="778" y="43"/>
                    <a:pt x="778" y="46"/>
                    <a:pt x="779" y="47"/>
                  </a:cubicBezTo>
                  <a:cubicBezTo>
                    <a:pt x="779" y="48"/>
                    <a:pt x="782" y="48"/>
                    <a:pt x="786" y="48"/>
                  </a:cubicBezTo>
                  <a:cubicBezTo>
                    <a:pt x="789" y="48"/>
                    <a:pt x="791" y="48"/>
                    <a:pt x="792" y="47"/>
                  </a:cubicBezTo>
                  <a:cubicBezTo>
                    <a:pt x="793" y="46"/>
                    <a:pt x="793" y="45"/>
                    <a:pt x="794" y="44"/>
                  </a:cubicBezTo>
                  <a:cubicBezTo>
                    <a:pt x="794" y="43"/>
                    <a:pt x="794" y="43"/>
                    <a:pt x="794" y="43"/>
                  </a:cubicBezTo>
                  <a:cubicBezTo>
                    <a:pt x="794" y="43"/>
                    <a:pt x="794" y="43"/>
                    <a:pt x="794" y="44"/>
                  </a:cubicBezTo>
                  <a:cubicBezTo>
                    <a:pt x="794" y="45"/>
                    <a:pt x="794" y="48"/>
                    <a:pt x="794" y="49"/>
                  </a:cubicBezTo>
                  <a:cubicBezTo>
                    <a:pt x="793" y="50"/>
                    <a:pt x="793" y="51"/>
                    <a:pt x="790" y="51"/>
                  </a:cubicBezTo>
                  <a:cubicBezTo>
                    <a:pt x="786" y="51"/>
                    <a:pt x="783" y="51"/>
                    <a:pt x="781" y="50"/>
                  </a:cubicBezTo>
                  <a:cubicBezTo>
                    <a:pt x="778" y="50"/>
                    <a:pt x="777" y="50"/>
                    <a:pt x="775" y="50"/>
                  </a:cubicBezTo>
                  <a:cubicBezTo>
                    <a:pt x="775" y="50"/>
                    <a:pt x="774" y="50"/>
                    <a:pt x="773" y="50"/>
                  </a:cubicBezTo>
                  <a:cubicBezTo>
                    <a:pt x="772" y="50"/>
                    <a:pt x="771" y="50"/>
                    <a:pt x="770" y="50"/>
                  </a:cubicBezTo>
                  <a:cubicBezTo>
                    <a:pt x="769" y="50"/>
                    <a:pt x="769" y="50"/>
                    <a:pt x="769" y="50"/>
                  </a:cubicBezTo>
                  <a:cubicBezTo>
                    <a:pt x="769" y="50"/>
                    <a:pt x="769" y="50"/>
                    <a:pt x="769" y="50"/>
                  </a:cubicBezTo>
                  <a:cubicBezTo>
                    <a:pt x="770" y="50"/>
                    <a:pt x="770" y="49"/>
                    <a:pt x="771" y="49"/>
                  </a:cubicBezTo>
                  <a:cubicBezTo>
                    <a:pt x="772" y="49"/>
                    <a:pt x="772" y="48"/>
                    <a:pt x="772" y="47"/>
                  </a:cubicBezTo>
                  <a:cubicBezTo>
                    <a:pt x="773" y="44"/>
                    <a:pt x="773" y="40"/>
                    <a:pt x="773" y="35"/>
                  </a:cubicBezTo>
                  <a:cubicBezTo>
                    <a:pt x="773" y="26"/>
                    <a:pt x="773" y="26"/>
                    <a:pt x="773" y="26"/>
                  </a:cubicBezTo>
                  <a:cubicBezTo>
                    <a:pt x="773" y="18"/>
                    <a:pt x="773" y="17"/>
                    <a:pt x="773" y="15"/>
                  </a:cubicBezTo>
                  <a:cubicBezTo>
                    <a:pt x="772" y="13"/>
                    <a:pt x="772" y="12"/>
                    <a:pt x="770" y="12"/>
                  </a:cubicBezTo>
                  <a:cubicBezTo>
                    <a:pt x="770" y="12"/>
                    <a:pt x="769" y="12"/>
                    <a:pt x="768" y="12"/>
                  </a:cubicBezTo>
                  <a:cubicBezTo>
                    <a:pt x="768" y="12"/>
                    <a:pt x="768" y="12"/>
                    <a:pt x="768" y="12"/>
                  </a:cubicBezTo>
                  <a:cubicBezTo>
                    <a:pt x="768" y="11"/>
                    <a:pt x="768" y="11"/>
                    <a:pt x="769" y="11"/>
                  </a:cubicBezTo>
                  <a:cubicBezTo>
                    <a:pt x="771" y="11"/>
                    <a:pt x="775" y="11"/>
                    <a:pt x="775" y="11"/>
                  </a:cubicBezTo>
                  <a:cubicBezTo>
                    <a:pt x="775" y="11"/>
                    <a:pt x="779" y="11"/>
                    <a:pt x="781" y="11"/>
                  </a:cubicBezTo>
                  <a:cubicBezTo>
                    <a:pt x="782" y="11"/>
                    <a:pt x="782" y="11"/>
                    <a:pt x="782" y="12"/>
                  </a:cubicBezTo>
                  <a:cubicBezTo>
                    <a:pt x="782" y="12"/>
                    <a:pt x="782" y="12"/>
                    <a:pt x="781" y="12"/>
                  </a:cubicBezTo>
                  <a:cubicBezTo>
                    <a:pt x="781" y="12"/>
                    <a:pt x="780" y="12"/>
                    <a:pt x="780" y="12"/>
                  </a:cubicBezTo>
                  <a:cubicBezTo>
                    <a:pt x="778" y="12"/>
                    <a:pt x="778" y="13"/>
                    <a:pt x="778" y="15"/>
                  </a:cubicBezTo>
                  <a:cubicBezTo>
                    <a:pt x="778" y="17"/>
                    <a:pt x="778" y="18"/>
                    <a:pt x="778" y="26"/>
                  </a:cubicBezTo>
                  <a:lnTo>
                    <a:pt x="778" y="35"/>
                  </a:lnTo>
                  <a:close/>
                  <a:moveTo>
                    <a:pt x="819" y="10"/>
                  </a:moveTo>
                  <a:cubicBezTo>
                    <a:pt x="831" y="10"/>
                    <a:pt x="841" y="18"/>
                    <a:pt x="841" y="30"/>
                  </a:cubicBezTo>
                  <a:cubicBezTo>
                    <a:pt x="841" y="42"/>
                    <a:pt x="832" y="51"/>
                    <a:pt x="819" y="51"/>
                  </a:cubicBezTo>
                  <a:cubicBezTo>
                    <a:pt x="804" y="51"/>
                    <a:pt x="798" y="40"/>
                    <a:pt x="798" y="31"/>
                  </a:cubicBezTo>
                  <a:cubicBezTo>
                    <a:pt x="798" y="22"/>
                    <a:pt x="804" y="10"/>
                    <a:pt x="819" y="10"/>
                  </a:cubicBezTo>
                  <a:close/>
                  <a:moveTo>
                    <a:pt x="821" y="49"/>
                  </a:moveTo>
                  <a:cubicBezTo>
                    <a:pt x="825" y="49"/>
                    <a:pt x="835" y="46"/>
                    <a:pt x="835" y="31"/>
                  </a:cubicBezTo>
                  <a:cubicBezTo>
                    <a:pt x="835" y="19"/>
                    <a:pt x="827" y="12"/>
                    <a:pt x="819" y="12"/>
                  </a:cubicBezTo>
                  <a:cubicBezTo>
                    <a:pt x="810" y="12"/>
                    <a:pt x="804" y="18"/>
                    <a:pt x="804" y="29"/>
                  </a:cubicBezTo>
                  <a:cubicBezTo>
                    <a:pt x="804" y="41"/>
                    <a:pt x="811" y="49"/>
                    <a:pt x="821" y="49"/>
                  </a:cubicBezTo>
                  <a:close/>
                  <a:moveTo>
                    <a:pt x="829" y="3"/>
                  </a:moveTo>
                  <a:cubicBezTo>
                    <a:pt x="829" y="4"/>
                    <a:pt x="829" y="4"/>
                    <a:pt x="828" y="4"/>
                  </a:cubicBezTo>
                  <a:cubicBezTo>
                    <a:pt x="828" y="4"/>
                    <a:pt x="828" y="4"/>
                    <a:pt x="827" y="4"/>
                  </a:cubicBezTo>
                  <a:cubicBezTo>
                    <a:pt x="824" y="4"/>
                    <a:pt x="819" y="5"/>
                    <a:pt x="817" y="6"/>
                  </a:cubicBezTo>
                  <a:cubicBezTo>
                    <a:pt x="817" y="6"/>
                    <a:pt x="816" y="7"/>
                    <a:pt x="816" y="7"/>
                  </a:cubicBezTo>
                  <a:cubicBezTo>
                    <a:pt x="816" y="7"/>
                    <a:pt x="816" y="6"/>
                    <a:pt x="816" y="6"/>
                  </a:cubicBezTo>
                  <a:cubicBezTo>
                    <a:pt x="816" y="6"/>
                    <a:pt x="816" y="6"/>
                    <a:pt x="816" y="6"/>
                  </a:cubicBezTo>
                  <a:cubicBezTo>
                    <a:pt x="819" y="4"/>
                    <a:pt x="824" y="1"/>
                    <a:pt x="825" y="1"/>
                  </a:cubicBezTo>
                  <a:cubicBezTo>
                    <a:pt x="826" y="0"/>
                    <a:pt x="826" y="0"/>
                    <a:pt x="826" y="0"/>
                  </a:cubicBezTo>
                  <a:cubicBezTo>
                    <a:pt x="827" y="0"/>
                    <a:pt x="827" y="0"/>
                    <a:pt x="827" y="0"/>
                  </a:cubicBezTo>
                  <a:cubicBezTo>
                    <a:pt x="828" y="1"/>
                    <a:pt x="828" y="2"/>
                    <a:pt x="829" y="3"/>
                  </a:cubicBezTo>
                  <a:close/>
                  <a:moveTo>
                    <a:pt x="879" y="37"/>
                  </a:moveTo>
                  <a:cubicBezTo>
                    <a:pt x="879" y="33"/>
                    <a:pt x="879" y="32"/>
                    <a:pt x="876" y="32"/>
                  </a:cubicBezTo>
                  <a:cubicBezTo>
                    <a:pt x="876" y="32"/>
                    <a:pt x="875" y="32"/>
                    <a:pt x="875" y="32"/>
                  </a:cubicBezTo>
                  <a:cubicBezTo>
                    <a:pt x="874" y="32"/>
                    <a:pt x="874" y="32"/>
                    <a:pt x="874" y="31"/>
                  </a:cubicBezTo>
                  <a:cubicBezTo>
                    <a:pt x="874" y="31"/>
                    <a:pt x="874" y="31"/>
                    <a:pt x="875" y="31"/>
                  </a:cubicBezTo>
                  <a:cubicBezTo>
                    <a:pt x="877" y="31"/>
                    <a:pt x="881" y="31"/>
                    <a:pt x="881" y="31"/>
                  </a:cubicBezTo>
                  <a:cubicBezTo>
                    <a:pt x="882" y="31"/>
                    <a:pt x="885" y="31"/>
                    <a:pt x="887" y="31"/>
                  </a:cubicBezTo>
                  <a:cubicBezTo>
                    <a:pt x="887" y="31"/>
                    <a:pt x="888" y="31"/>
                    <a:pt x="888" y="31"/>
                  </a:cubicBezTo>
                  <a:cubicBezTo>
                    <a:pt x="888" y="32"/>
                    <a:pt x="887" y="32"/>
                    <a:pt x="887" y="32"/>
                  </a:cubicBezTo>
                  <a:cubicBezTo>
                    <a:pt x="887" y="32"/>
                    <a:pt x="886" y="32"/>
                    <a:pt x="886" y="32"/>
                  </a:cubicBezTo>
                  <a:cubicBezTo>
                    <a:pt x="884" y="32"/>
                    <a:pt x="884" y="33"/>
                    <a:pt x="884" y="35"/>
                  </a:cubicBezTo>
                  <a:cubicBezTo>
                    <a:pt x="884" y="36"/>
                    <a:pt x="884" y="38"/>
                    <a:pt x="884" y="40"/>
                  </a:cubicBezTo>
                  <a:cubicBezTo>
                    <a:pt x="884" y="46"/>
                    <a:pt x="884" y="46"/>
                    <a:pt x="884" y="46"/>
                  </a:cubicBezTo>
                  <a:cubicBezTo>
                    <a:pt x="884" y="48"/>
                    <a:pt x="884" y="48"/>
                    <a:pt x="883" y="49"/>
                  </a:cubicBezTo>
                  <a:cubicBezTo>
                    <a:pt x="880" y="51"/>
                    <a:pt x="875" y="51"/>
                    <a:pt x="872" y="51"/>
                  </a:cubicBezTo>
                  <a:cubicBezTo>
                    <a:pt x="867" y="51"/>
                    <a:pt x="860" y="51"/>
                    <a:pt x="854" y="46"/>
                  </a:cubicBezTo>
                  <a:cubicBezTo>
                    <a:pt x="850" y="43"/>
                    <a:pt x="847" y="37"/>
                    <a:pt x="847" y="31"/>
                  </a:cubicBezTo>
                  <a:cubicBezTo>
                    <a:pt x="847" y="22"/>
                    <a:pt x="852" y="17"/>
                    <a:pt x="856" y="14"/>
                  </a:cubicBezTo>
                  <a:cubicBezTo>
                    <a:pt x="861" y="11"/>
                    <a:pt x="867" y="10"/>
                    <a:pt x="871" y="10"/>
                  </a:cubicBezTo>
                  <a:cubicBezTo>
                    <a:pt x="874" y="10"/>
                    <a:pt x="878" y="11"/>
                    <a:pt x="879" y="11"/>
                  </a:cubicBezTo>
                  <a:cubicBezTo>
                    <a:pt x="880" y="12"/>
                    <a:pt x="882" y="12"/>
                    <a:pt x="883" y="12"/>
                  </a:cubicBezTo>
                  <a:cubicBezTo>
                    <a:pt x="884" y="12"/>
                    <a:pt x="884" y="12"/>
                    <a:pt x="884" y="12"/>
                  </a:cubicBezTo>
                  <a:cubicBezTo>
                    <a:pt x="884" y="13"/>
                    <a:pt x="884" y="14"/>
                    <a:pt x="884" y="20"/>
                  </a:cubicBezTo>
                  <a:cubicBezTo>
                    <a:pt x="884" y="21"/>
                    <a:pt x="883" y="21"/>
                    <a:pt x="883" y="21"/>
                  </a:cubicBezTo>
                  <a:cubicBezTo>
                    <a:pt x="883" y="21"/>
                    <a:pt x="883" y="20"/>
                    <a:pt x="883" y="20"/>
                  </a:cubicBezTo>
                  <a:cubicBezTo>
                    <a:pt x="883" y="19"/>
                    <a:pt x="882" y="18"/>
                    <a:pt x="881" y="17"/>
                  </a:cubicBezTo>
                  <a:cubicBezTo>
                    <a:pt x="880" y="15"/>
                    <a:pt x="876" y="13"/>
                    <a:pt x="869" y="13"/>
                  </a:cubicBezTo>
                  <a:cubicBezTo>
                    <a:pt x="866" y="13"/>
                    <a:pt x="862" y="13"/>
                    <a:pt x="858" y="16"/>
                  </a:cubicBezTo>
                  <a:cubicBezTo>
                    <a:pt x="855" y="18"/>
                    <a:pt x="852" y="23"/>
                    <a:pt x="852" y="29"/>
                  </a:cubicBezTo>
                  <a:cubicBezTo>
                    <a:pt x="852" y="36"/>
                    <a:pt x="856" y="42"/>
                    <a:pt x="858" y="43"/>
                  </a:cubicBezTo>
                  <a:cubicBezTo>
                    <a:pt x="862" y="47"/>
                    <a:pt x="867" y="49"/>
                    <a:pt x="872" y="49"/>
                  </a:cubicBezTo>
                  <a:cubicBezTo>
                    <a:pt x="874" y="49"/>
                    <a:pt x="876" y="49"/>
                    <a:pt x="878" y="48"/>
                  </a:cubicBezTo>
                  <a:cubicBezTo>
                    <a:pt x="878" y="47"/>
                    <a:pt x="879" y="47"/>
                    <a:pt x="879" y="46"/>
                  </a:cubicBezTo>
                  <a:lnTo>
                    <a:pt x="879" y="37"/>
                  </a:lnTo>
                  <a:close/>
                  <a:moveTo>
                    <a:pt x="905" y="35"/>
                  </a:moveTo>
                  <a:cubicBezTo>
                    <a:pt x="905" y="40"/>
                    <a:pt x="905" y="44"/>
                    <a:pt x="905" y="47"/>
                  </a:cubicBezTo>
                  <a:cubicBezTo>
                    <a:pt x="905" y="48"/>
                    <a:pt x="905" y="49"/>
                    <a:pt x="907" y="49"/>
                  </a:cubicBezTo>
                  <a:cubicBezTo>
                    <a:pt x="908" y="49"/>
                    <a:pt x="909" y="50"/>
                    <a:pt x="909" y="50"/>
                  </a:cubicBezTo>
                  <a:cubicBezTo>
                    <a:pt x="910" y="50"/>
                    <a:pt x="910" y="50"/>
                    <a:pt x="910" y="50"/>
                  </a:cubicBezTo>
                  <a:cubicBezTo>
                    <a:pt x="910" y="50"/>
                    <a:pt x="910" y="50"/>
                    <a:pt x="909" y="50"/>
                  </a:cubicBezTo>
                  <a:cubicBezTo>
                    <a:pt x="906" y="50"/>
                    <a:pt x="903" y="50"/>
                    <a:pt x="902" y="50"/>
                  </a:cubicBezTo>
                  <a:cubicBezTo>
                    <a:pt x="902" y="50"/>
                    <a:pt x="899" y="50"/>
                    <a:pt x="897" y="50"/>
                  </a:cubicBezTo>
                  <a:cubicBezTo>
                    <a:pt x="896" y="50"/>
                    <a:pt x="896" y="50"/>
                    <a:pt x="896" y="50"/>
                  </a:cubicBezTo>
                  <a:cubicBezTo>
                    <a:pt x="896" y="50"/>
                    <a:pt x="896" y="50"/>
                    <a:pt x="897" y="50"/>
                  </a:cubicBezTo>
                  <a:cubicBezTo>
                    <a:pt x="897" y="50"/>
                    <a:pt x="898" y="49"/>
                    <a:pt x="898" y="49"/>
                  </a:cubicBezTo>
                  <a:cubicBezTo>
                    <a:pt x="899" y="49"/>
                    <a:pt x="899" y="48"/>
                    <a:pt x="900" y="47"/>
                  </a:cubicBezTo>
                  <a:cubicBezTo>
                    <a:pt x="900" y="44"/>
                    <a:pt x="900" y="40"/>
                    <a:pt x="900" y="35"/>
                  </a:cubicBezTo>
                  <a:cubicBezTo>
                    <a:pt x="900" y="26"/>
                    <a:pt x="900" y="26"/>
                    <a:pt x="900" y="26"/>
                  </a:cubicBezTo>
                  <a:cubicBezTo>
                    <a:pt x="900" y="18"/>
                    <a:pt x="900" y="17"/>
                    <a:pt x="900" y="15"/>
                  </a:cubicBezTo>
                  <a:cubicBezTo>
                    <a:pt x="900" y="13"/>
                    <a:pt x="899" y="12"/>
                    <a:pt x="898" y="12"/>
                  </a:cubicBezTo>
                  <a:cubicBezTo>
                    <a:pt x="897" y="12"/>
                    <a:pt x="897" y="12"/>
                    <a:pt x="896" y="12"/>
                  </a:cubicBezTo>
                  <a:cubicBezTo>
                    <a:pt x="896" y="12"/>
                    <a:pt x="896" y="12"/>
                    <a:pt x="896" y="12"/>
                  </a:cubicBezTo>
                  <a:cubicBezTo>
                    <a:pt x="896" y="11"/>
                    <a:pt x="896" y="11"/>
                    <a:pt x="897" y="11"/>
                  </a:cubicBezTo>
                  <a:cubicBezTo>
                    <a:pt x="899" y="11"/>
                    <a:pt x="902" y="11"/>
                    <a:pt x="902" y="11"/>
                  </a:cubicBezTo>
                  <a:cubicBezTo>
                    <a:pt x="903" y="11"/>
                    <a:pt x="906" y="11"/>
                    <a:pt x="908" y="11"/>
                  </a:cubicBezTo>
                  <a:cubicBezTo>
                    <a:pt x="908" y="11"/>
                    <a:pt x="909" y="11"/>
                    <a:pt x="909" y="12"/>
                  </a:cubicBezTo>
                  <a:cubicBezTo>
                    <a:pt x="909" y="12"/>
                    <a:pt x="908" y="12"/>
                    <a:pt x="908" y="12"/>
                  </a:cubicBezTo>
                  <a:cubicBezTo>
                    <a:pt x="908" y="12"/>
                    <a:pt x="907" y="12"/>
                    <a:pt x="907" y="12"/>
                  </a:cubicBezTo>
                  <a:cubicBezTo>
                    <a:pt x="905" y="12"/>
                    <a:pt x="905" y="13"/>
                    <a:pt x="905" y="15"/>
                  </a:cubicBezTo>
                  <a:cubicBezTo>
                    <a:pt x="905" y="17"/>
                    <a:pt x="905" y="18"/>
                    <a:pt x="905" y="26"/>
                  </a:cubicBezTo>
                  <a:lnTo>
                    <a:pt x="905" y="35"/>
                  </a:lnTo>
                  <a:close/>
                  <a:moveTo>
                    <a:pt x="932" y="12"/>
                  </a:moveTo>
                  <a:cubicBezTo>
                    <a:pt x="933" y="10"/>
                    <a:pt x="933" y="10"/>
                    <a:pt x="933" y="10"/>
                  </a:cubicBezTo>
                  <a:cubicBezTo>
                    <a:pt x="934" y="10"/>
                    <a:pt x="934" y="11"/>
                    <a:pt x="934" y="12"/>
                  </a:cubicBezTo>
                  <a:cubicBezTo>
                    <a:pt x="935" y="14"/>
                    <a:pt x="944" y="36"/>
                    <a:pt x="947" y="44"/>
                  </a:cubicBezTo>
                  <a:cubicBezTo>
                    <a:pt x="949" y="48"/>
                    <a:pt x="951" y="49"/>
                    <a:pt x="952" y="49"/>
                  </a:cubicBezTo>
                  <a:cubicBezTo>
                    <a:pt x="953" y="50"/>
                    <a:pt x="953" y="50"/>
                    <a:pt x="954" y="50"/>
                  </a:cubicBezTo>
                  <a:cubicBezTo>
                    <a:pt x="954" y="50"/>
                    <a:pt x="955" y="50"/>
                    <a:pt x="955" y="50"/>
                  </a:cubicBezTo>
                  <a:cubicBezTo>
                    <a:pt x="955" y="50"/>
                    <a:pt x="954" y="50"/>
                    <a:pt x="953" y="50"/>
                  </a:cubicBezTo>
                  <a:cubicBezTo>
                    <a:pt x="953" y="50"/>
                    <a:pt x="949" y="50"/>
                    <a:pt x="945" y="50"/>
                  </a:cubicBezTo>
                  <a:cubicBezTo>
                    <a:pt x="944" y="50"/>
                    <a:pt x="943" y="50"/>
                    <a:pt x="943" y="50"/>
                  </a:cubicBezTo>
                  <a:cubicBezTo>
                    <a:pt x="943" y="50"/>
                    <a:pt x="943" y="50"/>
                    <a:pt x="943" y="50"/>
                  </a:cubicBezTo>
                  <a:cubicBezTo>
                    <a:pt x="944" y="49"/>
                    <a:pt x="944" y="49"/>
                    <a:pt x="944" y="48"/>
                  </a:cubicBezTo>
                  <a:cubicBezTo>
                    <a:pt x="939" y="36"/>
                    <a:pt x="939" y="36"/>
                    <a:pt x="939" y="36"/>
                  </a:cubicBezTo>
                  <a:cubicBezTo>
                    <a:pt x="939" y="36"/>
                    <a:pt x="939" y="36"/>
                    <a:pt x="939" y="36"/>
                  </a:cubicBezTo>
                  <a:cubicBezTo>
                    <a:pt x="926" y="36"/>
                    <a:pt x="926" y="36"/>
                    <a:pt x="926" y="36"/>
                  </a:cubicBezTo>
                  <a:cubicBezTo>
                    <a:pt x="926" y="36"/>
                    <a:pt x="926" y="36"/>
                    <a:pt x="926" y="36"/>
                  </a:cubicBezTo>
                  <a:cubicBezTo>
                    <a:pt x="923" y="45"/>
                    <a:pt x="923" y="45"/>
                    <a:pt x="923" y="45"/>
                  </a:cubicBezTo>
                  <a:cubicBezTo>
                    <a:pt x="922" y="46"/>
                    <a:pt x="922" y="47"/>
                    <a:pt x="922" y="48"/>
                  </a:cubicBezTo>
                  <a:cubicBezTo>
                    <a:pt x="922" y="49"/>
                    <a:pt x="923" y="50"/>
                    <a:pt x="924" y="50"/>
                  </a:cubicBezTo>
                  <a:cubicBezTo>
                    <a:pt x="924" y="50"/>
                    <a:pt x="924" y="50"/>
                    <a:pt x="924" y="50"/>
                  </a:cubicBezTo>
                  <a:cubicBezTo>
                    <a:pt x="925" y="50"/>
                    <a:pt x="925" y="50"/>
                    <a:pt x="925" y="50"/>
                  </a:cubicBezTo>
                  <a:cubicBezTo>
                    <a:pt x="925" y="50"/>
                    <a:pt x="924" y="50"/>
                    <a:pt x="924" y="50"/>
                  </a:cubicBezTo>
                  <a:cubicBezTo>
                    <a:pt x="923" y="50"/>
                    <a:pt x="920" y="50"/>
                    <a:pt x="919" y="50"/>
                  </a:cubicBezTo>
                  <a:cubicBezTo>
                    <a:pt x="919" y="50"/>
                    <a:pt x="916" y="50"/>
                    <a:pt x="914" y="50"/>
                  </a:cubicBezTo>
                  <a:cubicBezTo>
                    <a:pt x="913" y="50"/>
                    <a:pt x="913" y="50"/>
                    <a:pt x="913" y="50"/>
                  </a:cubicBezTo>
                  <a:cubicBezTo>
                    <a:pt x="913" y="50"/>
                    <a:pt x="913" y="50"/>
                    <a:pt x="913" y="50"/>
                  </a:cubicBezTo>
                  <a:cubicBezTo>
                    <a:pt x="913" y="50"/>
                    <a:pt x="914" y="50"/>
                    <a:pt x="915" y="49"/>
                  </a:cubicBezTo>
                  <a:cubicBezTo>
                    <a:pt x="917" y="49"/>
                    <a:pt x="918" y="47"/>
                    <a:pt x="919" y="45"/>
                  </a:cubicBezTo>
                  <a:lnTo>
                    <a:pt x="932" y="12"/>
                  </a:lnTo>
                  <a:close/>
                  <a:moveTo>
                    <a:pt x="938" y="34"/>
                  </a:moveTo>
                  <a:cubicBezTo>
                    <a:pt x="938" y="34"/>
                    <a:pt x="938" y="34"/>
                    <a:pt x="938" y="33"/>
                  </a:cubicBezTo>
                  <a:cubicBezTo>
                    <a:pt x="933" y="19"/>
                    <a:pt x="933" y="19"/>
                    <a:pt x="933" y="19"/>
                  </a:cubicBezTo>
                  <a:cubicBezTo>
                    <a:pt x="932" y="18"/>
                    <a:pt x="932" y="18"/>
                    <a:pt x="932" y="19"/>
                  </a:cubicBezTo>
                  <a:cubicBezTo>
                    <a:pt x="927" y="33"/>
                    <a:pt x="927" y="33"/>
                    <a:pt x="927" y="33"/>
                  </a:cubicBezTo>
                  <a:cubicBezTo>
                    <a:pt x="927" y="34"/>
                    <a:pt x="927" y="34"/>
                    <a:pt x="927" y="34"/>
                  </a:cubicBezTo>
                  <a:lnTo>
                    <a:pt x="938" y="34"/>
                  </a:lnTo>
                  <a:close/>
                  <a:moveTo>
                    <a:pt x="967" y="35"/>
                  </a:moveTo>
                  <a:cubicBezTo>
                    <a:pt x="967" y="40"/>
                    <a:pt x="967" y="44"/>
                    <a:pt x="967" y="47"/>
                  </a:cubicBezTo>
                  <a:cubicBezTo>
                    <a:pt x="967" y="48"/>
                    <a:pt x="967" y="49"/>
                    <a:pt x="969" y="49"/>
                  </a:cubicBezTo>
                  <a:cubicBezTo>
                    <a:pt x="970" y="49"/>
                    <a:pt x="971" y="50"/>
                    <a:pt x="971" y="50"/>
                  </a:cubicBezTo>
                  <a:cubicBezTo>
                    <a:pt x="972" y="50"/>
                    <a:pt x="972" y="50"/>
                    <a:pt x="972" y="50"/>
                  </a:cubicBezTo>
                  <a:cubicBezTo>
                    <a:pt x="972" y="50"/>
                    <a:pt x="972" y="50"/>
                    <a:pt x="971" y="50"/>
                  </a:cubicBezTo>
                  <a:cubicBezTo>
                    <a:pt x="968" y="50"/>
                    <a:pt x="964" y="50"/>
                    <a:pt x="964" y="50"/>
                  </a:cubicBezTo>
                  <a:cubicBezTo>
                    <a:pt x="964" y="50"/>
                    <a:pt x="961" y="50"/>
                    <a:pt x="959" y="50"/>
                  </a:cubicBezTo>
                  <a:cubicBezTo>
                    <a:pt x="958" y="50"/>
                    <a:pt x="958" y="50"/>
                    <a:pt x="958" y="50"/>
                  </a:cubicBezTo>
                  <a:cubicBezTo>
                    <a:pt x="958" y="50"/>
                    <a:pt x="958" y="50"/>
                    <a:pt x="958" y="50"/>
                  </a:cubicBezTo>
                  <a:cubicBezTo>
                    <a:pt x="959" y="50"/>
                    <a:pt x="960" y="49"/>
                    <a:pt x="960" y="49"/>
                  </a:cubicBezTo>
                  <a:cubicBezTo>
                    <a:pt x="961" y="49"/>
                    <a:pt x="961" y="48"/>
                    <a:pt x="962" y="47"/>
                  </a:cubicBezTo>
                  <a:cubicBezTo>
                    <a:pt x="962" y="44"/>
                    <a:pt x="962" y="40"/>
                    <a:pt x="962" y="35"/>
                  </a:cubicBezTo>
                  <a:cubicBezTo>
                    <a:pt x="962" y="26"/>
                    <a:pt x="962" y="26"/>
                    <a:pt x="962" y="26"/>
                  </a:cubicBezTo>
                  <a:cubicBezTo>
                    <a:pt x="962" y="18"/>
                    <a:pt x="962" y="17"/>
                    <a:pt x="962" y="15"/>
                  </a:cubicBezTo>
                  <a:cubicBezTo>
                    <a:pt x="962" y="13"/>
                    <a:pt x="961" y="12"/>
                    <a:pt x="960" y="12"/>
                  </a:cubicBezTo>
                  <a:cubicBezTo>
                    <a:pt x="959" y="12"/>
                    <a:pt x="959" y="12"/>
                    <a:pt x="958" y="12"/>
                  </a:cubicBezTo>
                  <a:cubicBezTo>
                    <a:pt x="958" y="12"/>
                    <a:pt x="958" y="12"/>
                    <a:pt x="958" y="12"/>
                  </a:cubicBezTo>
                  <a:cubicBezTo>
                    <a:pt x="958" y="11"/>
                    <a:pt x="958" y="11"/>
                    <a:pt x="959" y="11"/>
                  </a:cubicBezTo>
                  <a:cubicBezTo>
                    <a:pt x="961" y="11"/>
                    <a:pt x="964" y="11"/>
                    <a:pt x="964" y="11"/>
                  </a:cubicBezTo>
                  <a:cubicBezTo>
                    <a:pt x="964" y="11"/>
                    <a:pt x="968" y="11"/>
                    <a:pt x="970" y="11"/>
                  </a:cubicBezTo>
                  <a:cubicBezTo>
                    <a:pt x="970" y="11"/>
                    <a:pt x="970" y="11"/>
                    <a:pt x="970" y="12"/>
                  </a:cubicBezTo>
                  <a:cubicBezTo>
                    <a:pt x="970" y="12"/>
                    <a:pt x="970" y="12"/>
                    <a:pt x="970" y="12"/>
                  </a:cubicBezTo>
                  <a:cubicBezTo>
                    <a:pt x="970" y="12"/>
                    <a:pt x="969" y="12"/>
                    <a:pt x="969" y="12"/>
                  </a:cubicBezTo>
                  <a:cubicBezTo>
                    <a:pt x="967" y="12"/>
                    <a:pt x="967" y="13"/>
                    <a:pt x="967" y="15"/>
                  </a:cubicBezTo>
                  <a:cubicBezTo>
                    <a:pt x="967" y="17"/>
                    <a:pt x="967" y="18"/>
                    <a:pt x="967" y="26"/>
                  </a:cubicBezTo>
                  <a:lnTo>
                    <a:pt x="967" y="35"/>
                  </a:lnTo>
                  <a:close/>
                  <a:moveTo>
                    <a:pt x="318" y="116"/>
                  </a:moveTo>
                  <a:cubicBezTo>
                    <a:pt x="318" y="118"/>
                    <a:pt x="319" y="122"/>
                    <a:pt x="322" y="122"/>
                  </a:cubicBezTo>
                  <a:cubicBezTo>
                    <a:pt x="323" y="123"/>
                    <a:pt x="325" y="123"/>
                    <a:pt x="326" y="123"/>
                  </a:cubicBezTo>
                  <a:cubicBezTo>
                    <a:pt x="326" y="123"/>
                    <a:pt x="326" y="123"/>
                    <a:pt x="326" y="123"/>
                  </a:cubicBezTo>
                  <a:cubicBezTo>
                    <a:pt x="326" y="124"/>
                    <a:pt x="325" y="124"/>
                    <a:pt x="325" y="124"/>
                  </a:cubicBezTo>
                  <a:cubicBezTo>
                    <a:pt x="323" y="124"/>
                    <a:pt x="317" y="124"/>
                    <a:pt x="315" y="123"/>
                  </a:cubicBezTo>
                  <a:cubicBezTo>
                    <a:pt x="313" y="123"/>
                    <a:pt x="313" y="123"/>
                    <a:pt x="313" y="123"/>
                  </a:cubicBezTo>
                  <a:cubicBezTo>
                    <a:pt x="313" y="123"/>
                    <a:pt x="313" y="122"/>
                    <a:pt x="313" y="122"/>
                  </a:cubicBezTo>
                  <a:cubicBezTo>
                    <a:pt x="314" y="122"/>
                    <a:pt x="314" y="121"/>
                    <a:pt x="313" y="120"/>
                  </a:cubicBezTo>
                  <a:cubicBezTo>
                    <a:pt x="311" y="89"/>
                    <a:pt x="311" y="89"/>
                    <a:pt x="311" y="89"/>
                  </a:cubicBezTo>
                  <a:cubicBezTo>
                    <a:pt x="310" y="89"/>
                    <a:pt x="310" y="89"/>
                    <a:pt x="310" y="89"/>
                  </a:cubicBezTo>
                  <a:cubicBezTo>
                    <a:pt x="295" y="120"/>
                    <a:pt x="295" y="120"/>
                    <a:pt x="295" y="120"/>
                  </a:cubicBezTo>
                  <a:cubicBezTo>
                    <a:pt x="294" y="123"/>
                    <a:pt x="294" y="124"/>
                    <a:pt x="293" y="124"/>
                  </a:cubicBezTo>
                  <a:cubicBezTo>
                    <a:pt x="293" y="124"/>
                    <a:pt x="293" y="123"/>
                    <a:pt x="291" y="121"/>
                  </a:cubicBezTo>
                  <a:cubicBezTo>
                    <a:pt x="290" y="118"/>
                    <a:pt x="285" y="107"/>
                    <a:pt x="284" y="107"/>
                  </a:cubicBezTo>
                  <a:cubicBezTo>
                    <a:pt x="284" y="106"/>
                    <a:pt x="277" y="91"/>
                    <a:pt x="276" y="89"/>
                  </a:cubicBezTo>
                  <a:cubicBezTo>
                    <a:pt x="276" y="89"/>
                    <a:pt x="276" y="89"/>
                    <a:pt x="276" y="89"/>
                  </a:cubicBezTo>
                  <a:cubicBezTo>
                    <a:pt x="274" y="118"/>
                    <a:pt x="274" y="118"/>
                    <a:pt x="274" y="118"/>
                  </a:cubicBezTo>
                  <a:cubicBezTo>
                    <a:pt x="274" y="119"/>
                    <a:pt x="274" y="120"/>
                    <a:pt x="274" y="121"/>
                  </a:cubicBezTo>
                  <a:cubicBezTo>
                    <a:pt x="274" y="122"/>
                    <a:pt x="274" y="122"/>
                    <a:pt x="275" y="123"/>
                  </a:cubicBezTo>
                  <a:cubicBezTo>
                    <a:pt x="276" y="123"/>
                    <a:pt x="277" y="123"/>
                    <a:pt x="277" y="123"/>
                  </a:cubicBezTo>
                  <a:cubicBezTo>
                    <a:pt x="278" y="123"/>
                    <a:pt x="278" y="123"/>
                    <a:pt x="278" y="123"/>
                  </a:cubicBezTo>
                  <a:cubicBezTo>
                    <a:pt x="278" y="124"/>
                    <a:pt x="278" y="124"/>
                    <a:pt x="277" y="124"/>
                  </a:cubicBezTo>
                  <a:cubicBezTo>
                    <a:pt x="275" y="124"/>
                    <a:pt x="272" y="124"/>
                    <a:pt x="271" y="124"/>
                  </a:cubicBezTo>
                  <a:cubicBezTo>
                    <a:pt x="271" y="124"/>
                    <a:pt x="268" y="124"/>
                    <a:pt x="266" y="124"/>
                  </a:cubicBezTo>
                  <a:cubicBezTo>
                    <a:pt x="265" y="124"/>
                    <a:pt x="265" y="124"/>
                    <a:pt x="265" y="123"/>
                  </a:cubicBezTo>
                  <a:cubicBezTo>
                    <a:pt x="265" y="123"/>
                    <a:pt x="265" y="123"/>
                    <a:pt x="266" y="123"/>
                  </a:cubicBezTo>
                  <a:cubicBezTo>
                    <a:pt x="266" y="123"/>
                    <a:pt x="266" y="123"/>
                    <a:pt x="267" y="123"/>
                  </a:cubicBezTo>
                  <a:cubicBezTo>
                    <a:pt x="269" y="122"/>
                    <a:pt x="270" y="120"/>
                    <a:pt x="270" y="118"/>
                  </a:cubicBezTo>
                  <a:cubicBezTo>
                    <a:pt x="274" y="78"/>
                    <a:pt x="274" y="78"/>
                    <a:pt x="274" y="78"/>
                  </a:cubicBezTo>
                  <a:cubicBezTo>
                    <a:pt x="274" y="77"/>
                    <a:pt x="275" y="77"/>
                    <a:pt x="275" y="77"/>
                  </a:cubicBezTo>
                  <a:cubicBezTo>
                    <a:pt x="275" y="77"/>
                    <a:pt x="276" y="77"/>
                    <a:pt x="276" y="78"/>
                  </a:cubicBezTo>
                  <a:cubicBezTo>
                    <a:pt x="295" y="116"/>
                    <a:pt x="295" y="116"/>
                    <a:pt x="295" y="116"/>
                  </a:cubicBezTo>
                  <a:cubicBezTo>
                    <a:pt x="313" y="78"/>
                    <a:pt x="313" y="78"/>
                    <a:pt x="313" y="78"/>
                  </a:cubicBezTo>
                  <a:cubicBezTo>
                    <a:pt x="313" y="77"/>
                    <a:pt x="313" y="77"/>
                    <a:pt x="313" y="77"/>
                  </a:cubicBezTo>
                  <a:cubicBezTo>
                    <a:pt x="314" y="77"/>
                    <a:pt x="314" y="77"/>
                    <a:pt x="314" y="78"/>
                  </a:cubicBezTo>
                  <a:lnTo>
                    <a:pt x="318" y="116"/>
                  </a:lnTo>
                  <a:close/>
                  <a:moveTo>
                    <a:pt x="340" y="109"/>
                  </a:moveTo>
                  <a:cubicBezTo>
                    <a:pt x="340" y="114"/>
                    <a:pt x="340" y="118"/>
                    <a:pt x="341" y="120"/>
                  </a:cubicBezTo>
                  <a:cubicBezTo>
                    <a:pt x="341" y="122"/>
                    <a:pt x="341" y="122"/>
                    <a:pt x="343" y="123"/>
                  </a:cubicBezTo>
                  <a:cubicBezTo>
                    <a:pt x="343" y="123"/>
                    <a:pt x="345" y="123"/>
                    <a:pt x="345" y="123"/>
                  </a:cubicBezTo>
                  <a:cubicBezTo>
                    <a:pt x="345" y="123"/>
                    <a:pt x="346" y="123"/>
                    <a:pt x="346" y="123"/>
                  </a:cubicBezTo>
                  <a:cubicBezTo>
                    <a:pt x="346" y="124"/>
                    <a:pt x="345" y="124"/>
                    <a:pt x="345" y="124"/>
                  </a:cubicBezTo>
                  <a:cubicBezTo>
                    <a:pt x="342" y="124"/>
                    <a:pt x="338" y="124"/>
                    <a:pt x="338" y="124"/>
                  </a:cubicBezTo>
                  <a:cubicBezTo>
                    <a:pt x="338" y="124"/>
                    <a:pt x="334" y="124"/>
                    <a:pt x="333" y="124"/>
                  </a:cubicBezTo>
                  <a:cubicBezTo>
                    <a:pt x="332" y="124"/>
                    <a:pt x="332" y="124"/>
                    <a:pt x="332" y="123"/>
                  </a:cubicBezTo>
                  <a:cubicBezTo>
                    <a:pt x="332" y="123"/>
                    <a:pt x="332" y="123"/>
                    <a:pt x="332" y="123"/>
                  </a:cubicBezTo>
                  <a:cubicBezTo>
                    <a:pt x="333" y="123"/>
                    <a:pt x="333" y="123"/>
                    <a:pt x="334" y="123"/>
                  </a:cubicBezTo>
                  <a:cubicBezTo>
                    <a:pt x="335" y="122"/>
                    <a:pt x="335" y="122"/>
                    <a:pt x="335" y="120"/>
                  </a:cubicBezTo>
                  <a:cubicBezTo>
                    <a:pt x="336" y="118"/>
                    <a:pt x="336" y="114"/>
                    <a:pt x="336" y="109"/>
                  </a:cubicBezTo>
                  <a:cubicBezTo>
                    <a:pt x="336" y="100"/>
                    <a:pt x="336" y="100"/>
                    <a:pt x="336" y="100"/>
                  </a:cubicBezTo>
                  <a:cubicBezTo>
                    <a:pt x="336" y="92"/>
                    <a:pt x="336" y="90"/>
                    <a:pt x="335" y="88"/>
                  </a:cubicBezTo>
                  <a:cubicBezTo>
                    <a:pt x="335" y="87"/>
                    <a:pt x="335" y="86"/>
                    <a:pt x="334" y="86"/>
                  </a:cubicBezTo>
                  <a:cubicBezTo>
                    <a:pt x="333" y="85"/>
                    <a:pt x="332" y="85"/>
                    <a:pt x="332" y="85"/>
                  </a:cubicBezTo>
                  <a:cubicBezTo>
                    <a:pt x="332" y="85"/>
                    <a:pt x="332" y="85"/>
                    <a:pt x="332" y="85"/>
                  </a:cubicBezTo>
                  <a:cubicBezTo>
                    <a:pt x="332" y="85"/>
                    <a:pt x="332" y="85"/>
                    <a:pt x="333" y="85"/>
                  </a:cubicBezTo>
                  <a:cubicBezTo>
                    <a:pt x="334" y="85"/>
                    <a:pt x="338" y="85"/>
                    <a:pt x="338" y="85"/>
                  </a:cubicBezTo>
                  <a:cubicBezTo>
                    <a:pt x="338" y="85"/>
                    <a:pt x="342" y="85"/>
                    <a:pt x="343" y="85"/>
                  </a:cubicBezTo>
                  <a:cubicBezTo>
                    <a:pt x="344" y="85"/>
                    <a:pt x="344" y="85"/>
                    <a:pt x="344" y="85"/>
                  </a:cubicBezTo>
                  <a:cubicBezTo>
                    <a:pt x="344" y="85"/>
                    <a:pt x="344" y="85"/>
                    <a:pt x="344" y="85"/>
                  </a:cubicBezTo>
                  <a:cubicBezTo>
                    <a:pt x="343" y="85"/>
                    <a:pt x="343" y="85"/>
                    <a:pt x="342" y="86"/>
                  </a:cubicBezTo>
                  <a:cubicBezTo>
                    <a:pt x="341" y="86"/>
                    <a:pt x="341" y="87"/>
                    <a:pt x="341" y="88"/>
                  </a:cubicBezTo>
                  <a:cubicBezTo>
                    <a:pt x="340" y="90"/>
                    <a:pt x="340" y="92"/>
                    <a:pt x="340" y="100"/>
                  </a:cubicBezTo>
                  <a:lnTo>
                    <a:pt x="340" y="109"/>
                  </a:lnTo>
                  <a:close/>
                  <a:moveTo>
                    <a:pt x="360" y="117"/>
                  </a:moveTo>
                  <a:cubicBezTo>
                    <a:pt x="361" y="121"/>
                    <a:pt x="361" y="122"/>
                    <a:pt x="363" y="123"/>
                  </a:cubicBezTo>
                  <a:cubicBezTo>
                    <a:pt x="364" y="123"/>
                    <a:pt x="365" y="123"/>
                    <a:pt x="365" y="123"/>
                  </a:cubicBezTo>
                  <a:cubicBezTo>
                    <a:pt x="365" y="123"/>
                    <a:pt x="366" y="123"/>
                    <a:pt x="366" y="123"/>
                  </a:cubicBezTo>
                  <a:cubicBezTo>
                    <a:pt x="366" y="124"/>
                    <a:pt x="365" y="124"/>
                    <a:pt x="365" y="124"/>
                  </a:cubicBezTo>
                  <a:cubicBezTo>
                    <a:pt x="362" y="124"/>
                    <a:pt x="359" y="124"/>
                    <a:pt x="359" y="124"/>
                  </a:cubicBezTo>
                  <a:cubicBezTo>
                    <a:pt x="359" y="124"/>
                    <a:pt x="356" y="124"/>
                    <a:pt x="354" y="124"/>
                  </a:cubicBezTo>
                  <a:cubicBezTo>
                    <a:pt x="353" y="124"/>
                    <a:pt x="353" y="124"/>
                    <a:pt x="353" y="123"/>
                  </a:cubicBezTo>
                  <a:cubicBezTo>
                    <a:pt x="353" y="123"/>
                    <a:pt x="353" y="123"/>
                    <a:pt x="353" y="123"/>
                  </a:cubicBezTo>
                  <a:cubicBezTo>
                    <a:pt x="354" y="123"/>
                    <a:pt x="355" y="123"/>
                    <a:pt x="356" y="123"/>
                  </a:cubicBezTo>
                  <a:cubicBezTo>
                    <a:pt x="357" y="122"/>
                    <a:pt x="357" y="121"/>
                    <a:pt x="357" y="116"/>
                  </a:cubicBezTo>
                  <a:cubicBezTo>
                    <a:pt x="357" y="86"/>
                    <a:pt x="357" y="86"/>
                    <a:pt x="357" y="86"/>
                  </a:cubicBezTo>
                  <a:cubicBezTo>
                    <a:pt x="357" y="84"/>
                    <a:pt x="357" y="84"/>
                    <a:pt x="358" y="84"/>
                  </a:cubicBezTo>
                  <a:cubicBezTo>
                    <a:pt x="358" y="84"/>
                    <a:pt x="359" y="85"/>
                    <a:pt x="360" y="85"/>
                  </a:cubicBezTo>
                  <a:cubicBezTo>
                    <a:pt x="361" y="86"/>
                    <a:pt x="369" y="95"/>
                    <a:pt x="377" y="103"/>
                  </a:cubicBezTo>
                  <a:cubicBezTo>
                    <a:pt x="382" y="109"/>
                    <a:pt x="388" y="115"/>
                    <a:pt x="390" y="117"/>
                  </a:cubicBezTo>
                  <a:cubicBezTo>
                    <a:pt x="389" y="90"/>
                    <a:pt x="389" y="90"/>
                    <a:pt x="389" y="90"/>
                  </a:cubicBezTo>
                  <a:cubicBezTo>
                    <a:pt x="389" y="87"/>
                    <a:pt x="389" y="86"/>
                    <a:pt x="387" y="86"/>
                  </a:cubicBezTo>
                  <a:cubicBezTo>
                    <a:pt x="386" y="85"/>
                    <a:pt x="385" y="85"/>
                    <a:pt x="384" y="85"/>
                  </a:cubicBezTo>
                  <a:cubicBezTo>
                    <a:pt x="384" y="85"/>
                    <a:pt x="384" y="85"/>
                    <a:pt x="384" y="85"/>
                  </a:cubicBezTo>
                  <a:cubicBezTo>
                    <a:pt x="384" y="85"/>
                    <a:pt x="384" y="85"/>
                    <a:pt x="385" y="85"/>
                  </a:cubicBezTo>
                  <a:cubicBezTo>
                    <a:pt x="387" y="85"/>
                    <a:pt x="390" y="85"/>
                    <a:pt x="391" y="85"/>
                  </a:cubicBezTo>
                  <a:cubicBezTo>
                    <a:pt x="391" y="85"/>
                    <a:pt x="393" y="85"/>
                    <a:pt x="395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5" y="85"/>
                    <a:pt x="395" y="85"/>
                    <a:pt x="394" y="86"/>
                  </a:cubicBezTo>
                  <a:cubicBezTo>
                    <a:pt x="393" y="86"/>
                    <a:pt x="392" y="87"/>
                    <a:pt x="392" y="90"/>
                  </a:cubicBezTo>
                  <a:cubicBezTo>
                    <a:pt x="392" y="120"/>
                    <a:pt x="392" y="120"/>
                    <a:pt x="392" y="120"/>
                  </a:cubicBezTo>
                  <a:cubicBezTo>
                    <a:pt x="392" y="124"/>
                    <a:pt x="392" y="124"/>
                    <a:pt x="392" y="124"/>
                  </a:cubicBezTo>
                  <a:cubicBezTo>
                    <a:pt x="391" y="124"/>
                    <a:pt x="391" y="124"/>
                    <a:pt x="388" y="121"/>
                  </a:cubicBezTo>
                  <a:cubicBezTo>
                    <a:pt x="387" y="121"/>
                    <a:pt x="379" y="113"/>
                    <a:pt x="374" y="107"/>
                  </a:cubicBezTo>
                  <a:cubicBezTo>
                    <a:pt x="368" y="100"/>
                    <a:pt x="361" y="94"/>
                    <a:pt x="360" y="92"/>
                  </a:cubicBezTo>
                  <a:lnTo>
                    <a:pt x="360" y="117"/>
                  </a:lnTo>
                  <a:close/>
                  <a:moveTo>
                    <a:pt x="413" y="109"/>
                  </a:moveTo>
                  <a:cubicBezTo>
                    <a:pt x="413" y="114"/>
                    <a:pt x="413" y="118"/>
                    <a:pt x="413" y="120"/>
                  </a:cubicBezTo>
                  <a:cubicBezTo>
                    <a:pt x="413" y="122"/>
                    <a:pt x="413" y="122"/>
                    <a:pt x="415" y="123"/>
                  </a:cubicBezTo>
                  <a:cubicBezTo>
                    <a:pt x="416" y="123"/>
                    <a:pt x="417" y="123"/>
                    <a:pt x="418" y="123"/>
                  </a:cubicBezTo>
                  <a:cubicBezTo>
                    <a:pt x="418" y="123"/>
                    <a:pt x="418" y="123"/>
                    <a:pt x="418" y="123"/>
                  </a:cubicBezTo>
                  <a:cubicBezTo>
                    <a:pt x="418" y="124"/>
                    <a:pt x="418" y="124"/>
                    <a:pt x="417" y="124"/>
                  </a:cubicBezTo>
                  <a:cubicBezTo>
                    <a:pt x="414" y="124"/>
                    <a:pt x="411" y="124"/>
                    <a:pt x="410" y="124"/>
                  </a:cubicBezTo>
                  <a:cubicBezTo>
                    <a:pt x="410" y="124"/>
                    <a:pt x="407" y="124"/>
                    <a:pt x="405" y="124"/>
                  </a:cubicBezTo>
                  <a:cubicBezTo>
                    <a:pt x="404" y="124"/>
                    <a:pt x="404" y="124"/>
                    <a:pt x="404" y="123"/>
                  </a:cubicBezTo>
                  <a:cubicBezTo>
                    <a:pt x="404" y="123"/>
                    <a:pt x="404" y="123"/>
                    <a:pt x="405" y="123"/>
                  </a:cubicBezTo>
                  <a:cubicBezTo>
                    <a:pt x="405" y="123"/>
                    <a:pt x="406" y="123"/>
                    <a:pt x="406" y="123"/>
                  </a:cubicBezTo>
                  <a:cubicBezTo>
                    <a:pt x="407" y="122"/>
                    <a:pt x="407" y="122"/>
                    <a:pt x="408" y="120"/>
                  </a:cubicBezTo>
                  <a:cubicBezTo>
                    <a:pt x="408" y="118"/>
                    <a:pt x="408" y="114"/>
                    <a:pt x="408" y="109"/>
                  </a:cubicBezTo>
                  <a:cubicBezTo>
                    <a:pt x="408" y="100"/>
                    <a:pt x="408" y="100"/>
                    <a:pt x="408" y="100"/>
                  </a:cubicBezTo>
                  <a:cubicBezTo>
                    <a:pt x="408" y="92"/>
                    <a:pt x="408" y="90"/>
                    <a:pt x="408" y="88"/>
                  </a:cubicBezTo>
                  <a:cubicBezTo>
                    <a:pt x="408" y="87"/>
                    <a:pt x="407" y="86"/>
                    <a:pt x="406" y="86"/>
                  </a:cubicBezTo>
                  <a:cubicBezTo>
                    <a:pt x="406" y="85"/>
                    <a:pt x="405" y="85"/>
                    <a:pt x="404" y="85"/>
                  </a:cubicBezTo>
                  <a:cubicBezTo>
                    <a:pt x="404" y="85"/>
                    <a:pt x="404" y="85"/>
                    <a:pt x="404" y="85"/>
                  </a:cubicBezTo>
                  <a:cubicBezTo>
                    <a:pt x="404" y="85"/>
                    <a:pt x="404" y="85"/>
                    <a:pt x="405" y="85"/>
                  </a:cubicBezTo>
                  <a:cubicBezTo>
                    <a:pt x="407" y="85"/>
                    <a:pt x="410" y="85"/>
                    <a:pt x="410" y="85"/>
                  </a:cubicBezTo>
                  <a:cubicBezTo>
                    <a:pt x="411" y="85"/>
                    <a:pt x="414" y="85"/>
                    <a:pt x="416" y="85"/>
                  </a:cubicBezTo>
                  <a:cubicBezTo>
                    <a:pt x="416" y="85"/>
                    <a:pt x="417" y="85"/>
                    <a:pt x="417" y="85"/>
                  </a:cubicBezTo>
                  <a:cubicBezTo>
                    <a:pt x="417" y="85"/>
                    <a:pt x="416" y="85"/>
                    <a:pt x="416" y="85"/>
                  </a:cubicBezTo>
                  <a:cubicBezTo>
                    <a:pt x="416" y="85"/>
                    <a:pt x="415" y="85"/>
                    <a:pt x="415" y="86"/>
                  </a:cubicBezTo>
                  <a:cubicBezTo>
                    <a:pt x="413" y="86"/>
                    <a:pt x="413" y="87"/>
                    <a:pt x="413" y="88"/>
                  </a:cubicBezTo>
                  <a:cubicBezTo>
                    <a:pt x="413" y="90"/>
                    <a:pt x="413" y="92"/>
                    <a:pt x="413" y="100"/>
                  </a:cubicBezTo>
                  <a:lnTo>
                    <a:pt x="413" y="109"/>
                  </a:lnTo>
                  <a:close/>
                  <a:moveTo>
                    <a:pt x="427" y="123"/>
                  </a:moveTo>
                  <a:cubicBezTo>
                    <a:pt x="426" y="123"/>
                    <a:pt x="426" y="123"/>
                    <a:pt x="426" y="121"/>
                  </a:cubicBezTo>
                  <a:cubicBezTo>
                    <a:pt x="426" y="119"/>
                    <a:pt x="427" y="117"/>
                    <a:pt x="427" y="116"/>
                  </a:cubicBezTo>
                  <a:cubicBezTo>
                    <a:pt x="427" y="115"/>
                    <a:pt x="427" y="115"/>
                    <a:pt x="427" y="115"/>
                  </a:cubicBezTo>
                  <a:cubicBezTo>
                    <a:pt x="427" y="115"/>
                    <a:pt x="428" y="115"/>
                    <a:pt x="428" y="115"/>
                  </a:cubicBezTo>
                  <a:cubicBezTo>
                    <a:pt x="428" y="116"/>
                    <a:pt x="428" y="117"/>
                    <a:pt x="428" y="117"/>
                  </a:cubicBezTo>
                  <a:cubicBezTo>
                    <a:pt x="429" y="121"/>
                    <a:pt x="433" y="122"/>
                    <a:pt x="436" y="122"/>
                  </a:cubicBezTo>
                  <a:cubicBezTo>
                    <a:pt x="442" y="122"/>
                    <a:pt x="444" y="119"/>
                    <a:pt x="444" y="116"/>
                  </a:cubicBezTo>
                  <a:cubicBezTo>
                    <a:pt x="444" y="112"/>
                    <a:pt x="442" y="110"/>
                    <a:pt x="438" y="106"/>
                  </a:cubicBezTo>
                  <a:cubicBezTo>
                    <a:pt x="435" y="105"/>
                    <a:pt x="435" y="105"/>
                    <a:pt x="435" y="105"/>
                  </a:cubicBezTo>
                  <a:cubicBezTo>
                    <a:pt x="429" y="100"/>
                    <a:pt x="427" y="97"/>
                    <a:pt x="427" y="94"/>
                  </a:cubicBezTo>
                  <a:cubicBezTo>
                    <a:pt x="427" y="87"/>
                    <a:pt x="432" y="84"/>
                    <a:pt x="439" y="84"/>
                  </a:cubicBezTo>
                  <a:cubicBezTo>
                    <a:pt x="442" y="84"/>
                    <a:pt x="444" y="84"/>
                    <a:pt x="445" y="84"/>
                  </a:cubicBezTo>
                  <a:cubicBezTo>
                    <a:pt x="446" y="85"/>
                    <a:pt x="446" y="85"/>
                    <a:pt x="447" y="85"/>
                  </a:cubicBezTo>
                  <a:cubicBezTo>
                    <a:pt x="447" y="85"/>
                    <a:pt x="447" y="85"/>
                    <a:pt x="447" y="85"/>
                  </a:cubicBezTo>
                  <a:cubicBezTo>
                    <a:pt x="447" y="85"/>
                    <a:pt x="447" y="87"/>
                    <a:pt x="447" y="90"/>
                  </a:cubicBezTo>
                  <a:cubicBezTo>
                    <a:pt x="447" y="91"/>
                    <a:pt x="447" y="92"/>
                    <a:pt x="447" y="92"/>
                  </a:cubicBezTo>
                  <a:cubicBezTo>
                    <a:pt x="446" y="92"/>
                    <a:pt x="446" y="91"/>
                    <a:pt x="446" y="91"/>
                  </a:cubicBezTo>
                  <a:cubicBezTo>
                    <a:pt x="446" y="90"/>
                    <a:pt x="446" y="89"/>
                    <a:pt x="445" y="88"/>
                  </a:cubicBezTo>
                  <a:cubicBezTo>
                    <a:pt x="445" y="88"/>
                    <a:pt x="443" y="86"/>
                    <a:pt x="438" y="86"/>
                  </a:cubicBezTo>
                  <a:cubicBezTo>
                    <a:pt x="435" y="86"/>
                    <a:pt x="431" y="88"/>
                    <a:pt x="431" y="91"/>
                  </a:cubicBezTo>
                  <a:cubicBezTo>
                    <a:pt x="431" y="95"/>
                    <a:pt x="433" y="97"/>
                    <a:pt x="438" y="100"/>
                  </a:cubicBezTo>
                  <a:cubicBezTo>
                    <a:pt x="440" y="101"/>
                    <a:pt x="440" y="101"/>
                    <a:pt x="440" y="101"/>
                  </a:cubicBezTo>
                  <a:cubicBezTo>
                    <a:pt x="446" y="106"/>
                    <a:pt x="449" y="109"/>
                    <a:pt x="449" y="114"/>
                  </a:cubicBezTo>
                  <a:cubicBezTo>
                    <a:pt x="449" y="117"/>
                    <a:pt x="447" y="120"/>
                    <a:pt x="444" y="123"/>
                  </a:cubicBezTo>
                  <a:cubicBezTo>
                    <a:pt x="441" y="124"/>
                    <a:pt x="438" y="125"/>
                    <a:pt x="435" y="125"/>
                  </a:cubicBezTo>
                  <a:cubicBezTo>
                    <a:pt x="433" y="125"/>
                    <a:pt x="429" y="124"/>
                    <a:pt x="427" y="123"/>
                  </a:cubicBezTo>
                  <a:close/>
                  <a:moveTo>
                    <a:pt x="479" y="121"/>
                  </a:moveTo>
                  <a:cubicBezTo>
                    <a:pt x="485" y="121"/>
                    <a:pt x="486" y="120"/>
                    <a:pt x="488" y="119"/>
                  </a:cubicBezTo>
                  <a:cubicBezTo>
                    <a:pt x="488" y="118"/>
                    <a:pt x="488" y="117"/>
                    <a:pt x="489" y="116"/>
                  </a:cubicBezTo>
                  <a:cubicBezTo>
                    <a:pt x="489" y="116"/>
                    <a:pt x="489" y="115"/>
                    <a:pt x="489" y="115"/>
                  </a:cubicBezTo>
                  <a:cubicBezTo>
                    <a:pt x="490" y="115"/>
                    <a:pt x="490" y="116"/>
                    <a:pt x="490" y="117"/>
                  </a:cubicBezTo>
                  <a:cubicBezTo>
                    <a:pt x="490" y="118"/>
                    <a:pt x="489" y="121"/>
                    <a:pt x="489" y="123"/>
                  </a:cubicBezTo>
                  <a:cubicBezTo>
                    <a:pt x="488" y="124"/>
                    <a:pt x="488" y="124"/>
                    <a:pt x="487" y="124"/>
                  </a:cubicBezTo>
                  <a:cubicBezTo>
                    <a:pt x="478" y="124"/>
                    <a:pt x="469" y="124"/>
                    <a:pt x="459" y="124"/>
                  </a:cubicBezTo>
                  <a:cubicBezTo>
                    <a:pt x="459" y="124"/>
                    <a:pt x="458" y="124"/>
                    <a:pt x="458" y="123"/>
                  </a:cubicBezTo>
                  <a:cubicBezTo>
                    <a:pt x="458" y="123"/>
                    <a:pt x="459" y="123"/>
                    <a:pt x="459" y="122"/>
                  </a:cubicBezTo>
                  <a:cubicBezTo>
                    <a:pt x="467" y="110"/>
                    <a:pt x="475" y="98"/>
                    <a:pt x="483" y="87"/>
                  </a:cubicBezTo>
                  <a:cubicBezTo>
                    <a:pt x="471" y="87"/>
                    <a:pt x="471" y="87"/>
                    <a:pt x="471" y="87"/>
                  </a:cubicBezTo>
                  <a:cubicBezTo>
                    <a:pt x="469" y="87"/>
                    <a:pt x="465" y="87"/>
                    <a:pt x="464" y="88"/>
                  </a:cubicBezTo>
                  <a:cubicBezTo>
                    <a:pt x="462" y="89"/>
                    <a:pt x="461" y="91"/>
                    <a:pt x="461" y="92"/>
                  </a:cubicBezTo>
                  <a:cubicBezTo>
                    <a:pt x="460" y="93"/>
                    <a:pt x="460" y="93"/>
                    <a:pt x="460" y="93"/>
                  </a:cubicBezTo>
                  <a:cubicBezTo>
                    <a:pt x="460" y="93"/>
                    <a:pt x="460" y="92"/>
                    <a:pt x="460" y="92"/>
                  </a:cubicBezTo>
                  <a:cubicBezTo>
                    <a:pt x="460" y="91"/>
                    <a:pt x="460" y="87"/>
                    <a:pt x="461" y="85"/>
                  </a:cubicBezTo>
                  <a:cubicBezTo>
                    <a:pt x="461" y="84"/>
                    <a:pt x="461" y="84"/>
                    <a:pt x="461" y="84"/>
                  </a:cubicBezTo>
                  <a:cubicBezTo>
                    <a:pt x="462" y="84"/>
                    <a:pt x="462" y="84"/>
                    <a:pt x="463" y="85"/>
                  </a:cubicBezTo>
                  <a:cubicBezTo>
                    <a:pt x="469" y="85"/>
                    <a:pt x="471" y="85"/>
                    <a:pt x="473" y="85"/>
                  </a:cubicBezTo>
                  <a:cubicBezTo>
                    <a:pt x="488" y="85"/>
                    <a:pt x="488" y="85"/>
                    <a:pt x="488" y="85"/>
                  </a:cubicBezTo>
                  <a:cubicBezTo>
                    <a:pt x="489" y="85"/>
                    <a:pt x="489" y="85"/>
                    <a:pt x="489" y="85"/>
                  </a:cubicBezTo>
                  <a:cubicBezTo>
                    <a:pt x="489" y="85"/>
                    <a:pt x="489" y="86"/>
                    <a:pt x="489" y="86"/>
                  </a:cubicBezTo>
                  <a:cubicBezTo>
                    <a:pt x="481" y="98"/>
                    <a:pt x="473" y="110"/>
                    <a:pt x="465" y="121"/>
                  </a:cubicBezTo>
                  <a:lnTo>
                    <a:pt x="479" y="121"/>
                  </a:lnTo>
                  <a:close/>
                  <a:moveTo>
                    <a:pt x="513" y="109"/>
                  </a:moveTo>
                  <a:cubicBezTo>
                    <a:pt x="513" y="114"/>
                    <a:pt x="513" y="118"/>
                    <a:pt x="513" y="120"/>
                  </a:cubicBezTo>
                  <a:cubicBezTo>
                    <a:pt x="513" y="122"/>
                    <a:pt x="513" y="122"/>
                    <a:pt x="515" y="123"/>
                  </a:cubicBezTo>
                  <a:cubicBezTo>
                    <a:pt x="516" y="123"/>
                    <a:pt x="517" y="123"/>
                    <a:pt x="518" y="123"/>
                  </a:cubicBezTo>
                  <a:cubicBezTo>
                    <a:pt x="518" y="123"/>
                    <a:pt x="518" y="123"/>
                    <a:pt x="518" y="123"/>
                  </a:cubicBezTo>
                  <a:cubicBezTo>
                    <a:pt x="518" y="124"/>
                    <a:pt x="518" y="124"/>
                    <a:pt x="517" y="124"/>
                  </a:cubicBezTo>
                  <a:cubicBezTo>
                    <a:pt x="514" y="124"/>
                    <a:pt x="511" y="124"/>
                    <a:pt x="510" y="124"/>
                  </a:cubicBezTo>
                  <a:cubicBezTo>
                    <a:pt x="510" y="124"/>
                    <a:pt x="506" y="124"/>
                    <a:pt x="505" y="124"/>
                  </a:cubicBezTo>
                  <a:cubicBezTo>
                    <a:pt x="504" y="124"/>
                    <a:pt x="504" y="124"/>
                    <a:pt x="504" y="123"/>
                  </a:cubicBezTo>
                  <a:cubicBezTo>
                    <a:pt x="504" y="123"/>
                    <a:pt x="504" y="123"/>
                    <a:pt x="504" y="123"/>
                  </a:cubicBezTo>
                  <a:cubicBezTo>
                    <a:pt x="505" y="123"/>
                    <a:pt x="506" y="123"/>
                    <a:pt x="506" y="123"/>
                  </a:cubicBezTo>
                  <a:cubicBezTo>
                    <a:pt x="507" y="123"/>
                    <a:pt x="507" y="122"/>
                    <a:pt x="508" y="120"/>
                  </a:cubicBezTo>
                  <a:cubicBezTo>
                    <a:pt x="508" y="118"/>
                    <a:pt x="508" y="114"/>
                    <a:pt x="508" y="109"/>
                  </a:cubicBezTo>
                  <a:cubicBezTo>
                    <a:pt x="508" y="87"/>
                    <a:pt x="508" y="87"/>
                    <a:pt x="508" y="87"/>
                  </a:cubicBezTo>
                  <a:cubicBezTo>
                    <a:pt x="500" y="87"/>
                    <a:pt x="500" y="87"/>
                    <a:pt x="500" y="87"/>
                  </a:cubicBezTo>
                  <a:cubicBezTo>
                    <a:pt x="497" y="87"/>
                    <a:pt x="495" y="87"/>
                    <a:pt x="495" y="89"/>
                  </a:cubicBezTo>
                  <a:cubicBezTo>
                    <a:pt x="494" y="90"/>
                    <a:pt x="494" y="90"/>
                    <a:pt x="494" y="90"/>
                  </a:cubicBezTo>
                  <a:cubicBezTo>
                    <a:pt x="494" y="91"/>
                    <a:pt x="494" y="91"/>
                    <a:pt x="493" y="91"/>
                  </a:cubicBezTo>
                  <a:cubicBezTo>
                    <a:pt x="493" y="91"/>
                    <a:pt x="493" y="91"/>
                    <a:pt x="493" y="90"/>
                  </a:cubicBezTo>
                  <a:cubicBezTo>
                    <a:pt x="493" y="90"/>
                    <a:pt x="494" y="85"/>
                    <a:pt x="494" y="85"/>
                  </a:cubicBezTo>
                  <a:cubicBezTo>
                    <a:pt x="494" y="84"/>
                    <a:pt x="494" y="84"/>
                    <a:pt x="495" y="84"/>
                  </a:cubicBezTo>
                  <a:cubicBezTo>
                    <a:pt x="495" y="84"/>
                    <a:pt x="496" y="84"/>
                    <a:pt x="497" y="84"/>
                  </a:cubicBezTo>
                  <a:cubicBezTo>
                    <a:pt x="499" y="85"/>
                    <a:pt x="501" y="85"/>
                    <a:pt x="501" y="85"/>
                  </a:cubicBezTo>
                  <a:cubicBezTo>
                    <a:pt x="522" y="85"/>
                    <a:pt x="522" y="85"/>
                    <a:pt x="522" y="85"/>
                  </a:cubicBezTo>
                  <a:cubicBezTo>
                    <a:pt x="523" y="85"/>
                    <a:pt x="525" y="85"/>
                    <a:pt x="525" y="84"/>
                  </a:cubicBezTo>
                  <a:cubicBezTo>
                    <a:pt x="526" y="84"/>
                    <a:pt x="527" y="84"/>
                    <a:pt x="527" y="84"/>
                  </a:cubicBezTo>
                  <a:cubicBezTo>
                    <a:pt x="527" y="84"/>
                    <a:pt x="527" y="84"/>
                    <a:pt x="527" y="85"/>
                  </a:cubicBezTo>
                  <a:cubicBezTo>
                    <a:pt x="527" y="86"/>
                    <a:pt x="527" y="90"/>
                    <a:pt x="527" y="91"/>
                  </a:cubicBezTo>
                  <a:cubicBezTo>
                    <a:pt x="527" y="91"/>
                    <a:pt x="527" y="91"/>
                    <a:pt x="526" y="91"/>
                  </a:cubicBezTo>
                  <a:cubicBezTo>
                    <a:pt x="526" y="91"/>
                    <a:pt x="526" y="91"/>
                    <a:pt x="526" y="90"/>
                  </a:cubicBezTo>
                  <a:cubicBezTo>
                    <a:pt x="526" y="90"/>
                    <a:pt x="526" y="90"/>
                    <a:pt x="526" y="90"/>
                  </a:cubicBezTo>
                  <a:cubicBezTo>
                    <a:pt x="526" y="88"/>
                    <a:pt x="525" y="87"/>
                    <a:pt x="519" y="87"/>
                  </a:cubicBezTo>
                  <a:cubicBezTo>
                    <a:pt x="513" y="87"/>
                    <a:pt x="513" y="87"/>
                    <a:pt x="513" y="87"/>
                  </a:cubicBezTo>
                  <a:lnTo>
                    <a:pt x="513" y="109"/>
                  </a:lnTo>
                  <a:close/>
                  <a:moveTo>
                    <a:pt x="538" y="100"/>
                  </a:moveTo>
                  <a:cubicBezTo>
                    <a:pt x="538" y="92"/>
                    <a:pt x="538" y="90"/>
                    <a:pt x="538" y="88"/>
                  </a:cubicBezTo>
                  <a:cubicBezTo>
                    <a:pt x="538" y="87"/>
                    <a:pt x="538" y="86"/>
                    <a:pt x="536" y="86"/>
                  </a:cubicBezTo>
                  <a:cubicBezTo>
                    <a:pt x="536" y="85"/>
                    <a:pt x="535" y="85"/>
                    <a:pt x="534" y="85"/>
                  </a:cubicBezTo>
                  <a:cubicBezTo>
                    <a:pt x="534" y="85"/>
                    <a:pt x="534" y="85"/>
                    <a:pt x="534" y="85"/>
                  </a:cubicBezTo>
                  <a:cubicBezTo>
                    <a:pt x="534" y="85"/>
                    <a:pt x="534" y="85"/>
                    <a:pt x="535" y="85"/>
                  </a:cubicBezTo>
                  <a:cubicBezTo>
                    <a:pt x="537" y="85"/>
                    <a:pt x="541" y="85"/>
                    <a:pt x="541" y="85"/>
                  </a:cubicBezTo>
                  <a:cubicBezTo>
                    <a:pt x="541" y="85"/>
                    <a:pt x="552" y="85"/>
                    <a:pt x="554" y="85"/>
                  </a:cubicBezTo>
                  <a:cubicBezTo>
                    <a:pt x="555" y="85"/>
                    <a:pt x="556" y="84"/>
                    <a:pt x="556" y="84"/>
                  </a:cubicBezTo>
                  <a:cubicBezTo>
                    <a:pt x="556" y="84"/>
                    <a:pt x="557" y="84"/>
                    <a:pt x="557" y="84"/>
                  </a:cubicBezTo>
                  <a:cubicBezTo>
                    <a:pt x="557" y="84"/>
                    <a:pt x="557" y="84"/>
                    <a:pt x="557" y="85"/>
                  </a:cubicBezTo>
                  <a:cubicBezTo>
                    <a:pt x="557" y="85"/>
                    <a:pt x="557" y="86"/>
                    <a:pt x="557" y="87"/>
                  </a:cubicBezTo>
                  <a:cubicBezTo>
                    <a:pt x="557" y="88"/>
                    <a:pt x="556" y="90"/>
                    <a:pt x="556" y="90"/>
                  </a:cubicBezTo>
                  <a:cubicBezTo>
                    <a:pt x="556" y="91"/>
                    <a:pt x="556" y="91"/>
                    <a:pt x="556" y="91"/>
                  </a:cubicBezTo>
                  <a:cubicBezTo>
                    <a:pt x="556" y="91"/>
                    <a:pt x="555" y="91"/>
                    <a:pt x="555" y="90"/>
                  </a:cubicBezTo>
                  <a:cubicBezTo>
                    <a:pt x="555" y="90"/>
                    <a:pt x="555" y="89"/>
                    <a:pt x="555" y="89"/>
                  </a:cubicBezTo>
                  <a:cubicBezTo>
                    <a:pt x="555" y="88"/>
                    <a:pt x="554" y="87"/>
                    <a:pt x="551" y="87"/>
                  </a:cubicBezTo>
                  <a:cubicBezTo>
                    <a:pt x="550" y="87"/>
                    <a:pt x="544" y="87"/>
                    <a:pt x="544" y="87"/>
                  </a:cubicBezTo>
                  <a:cubicBezTo>
                    <a:pt x="543" y="87"/>
                    <a:pt x="543" y="87"/>
                    <a:pt x="543" y="87"/>
                  </a:cubicBezTo>
                  <a:cubicBezTo>
                    <a:pt x="543" y="101"/>
                    <a:pt x="543" y="101"/>
                    <a:pt x="543" y="101"/>
                  </a:cubicBezTo>
                  <a:cubicBezTo>
                    <a:pt x="543" y="102"/>
                    <a:pt x="543" y="102"/>
                    <a:pt x="544" y="102"/>
                  </a:cubicBezTo>
                  <a:cubicBezTo>
                    <a:pt x="544" y="102"/>
                    <a:pt x="551" y="102"/>
                    <a:pt x="553" y="102"/>
                  </a:cubicBezTo>
                  <a:cubicBezTo>
                    <a:pt x="554" y="102"/>
                    <a:pt x="555" y="102"/>
                    <a:pt x="555" y="101"/>
                  </a:cubicBezTo>
                  <a:cubicBezTo>
                    <a:pt x="556" y="101"/>
                    <a:pt x="556" y="100"/>
                    <a:pt x="556" y="100"/>
                  </a:cubicBezTo>
                  <a:cubicBezTo>
                    <a:pt x="556" y="100"/>
                    <a:pt x="556" y="101"/>
                    <a:pt x="556" y="101"/>
                  </a:cubicBezTo>
                  <a:cubicBezTo>
                    <a:pt x="556" y="101"/>
                    <a:pt x="556" y="102"/>
                    <a:pt x="556" y="104"/>
                  </a:cubicBezTo>
                  <a:cubicBezTo>
                    <a:pt x="556" y="105"/>
                    <a:pt x="556" y="107"/>
                    <a:pt x="556" y="107"/>
                  </a:cubicBezTo>
                  <a:cubicBezTo>
                    <a:pt x="556" y="108"/>
                    <a:pt x="555" y="108"/>
                    <a:pt x="555" y="108"/>
                  </a:cubicBezTo>
                  <a:cubicBezTo>
                    <a:pt x="555" y="108"/>
                    <a:pt x="555" y="108"/>
                    <a:pt x="555" y="108"/>
                  </a:cubicBezTo>
                  <a:cubicBezTo>
                    <a:pt x="555" y="107"/>
                    <a:pt x="555" y="107"/>
                    <a:pt x="554" y="106"/>
                  </a:cubicBezTo>
                  <a:cubicBezTo>
                    <a:pt x="554" y="105"/>
                    <a:pt x="554" y="105"/>
                    <a:pt x="552" y="104"/>
                  </a:cubicBezTo>
                  <a:cubicBezTo>
                    <a:pt x="550" y="104"/>
                    <a:pt x="545" y="104"/>
                    <a:pt x="544" y="104"/>
                  </a:cubicBezTo>
                  <a:cubicBezTo>
                    <a:pt x="543" y="104"/>
                    <a:pt x="543" y="104"/>
                    <a:pt x="543" y="104"/>
                  </a:cubicBezTo>
                  <a:cubicBezTo>
                    <a:pt x="543" y="109"/>
                    <a:pt x="543" y="109"/>
                    <a:pt x="543" y="109"/>
                  </a:cubicBezTo>
                  <a:cubicBezTo>
                    <a:pt x="543" y="111"/>
                    <a:pt x="543" y="117"/>
                    <a:pt x="543" y="118"/>
                  </a:cubicBezTo>
                  <a:cubicBezTo>
                    <a:pt x="543" y="121"/>
                    <a:pt x="544" y="122"/>
                    <a:pt x="550" y="122"/>
                  </a:cubicBezTo>
                  <a:cubicBezTo>
                    <a:pt x="551" y="122"/>
                    <a:pt x="554" y="122"/>
                    <a:pt x="555" y="121"/>
                  </a:cubicBezTo>
                  <a:cubicBezTo>
                    <a:pt x="556" y="121"/>
                    <a:pt x="557" y="120"/>
                    <a:pt x="557" y="118"/>
                  </a:cubicBezTo>
                  <a:cubicBezTo>
                    <a:pt x="558" y="117"/>
                    <a:pt x="558" y="117"/>
                    <a:pt x="558" y="117"/>
                  </a:cubicBezTo>
                  <a:cubicBezTo>
                    <a:pt x="558" y="117"/>
                    <a:pt x="558" y="117"/>
                    <a:pt x="558" y="118"/>
                  </a:cubicBezTo>
                  <a:cubicBezTo>
                    <a:pt x="558" y="118"/>
                    <a:pt x="558" y="122"/>
                    <a:pt x="558" y="123"/>
                  </a:cubicBezTo>
                  <a:cubicBezTo>
                    <a:pt x="557" y="124"/>
                    <a:pt x="557" y="124"/>
                    <a:pt x="555" y="124"/>
                  </a:cubicBezTo>
                  <a:cubicBezTo>
                    <a:pt x="551" y="124"/>
                    <a:pt x="547" y="124"/>
                    <a:pt x="545" y="124"/>
                  </a:cubicBezTo>
                  <a:cubicBezTo>
                    <a:pt x="543" y="124"/>
                    <a:pt x="542" y="124"/>
                    <a:pt x="541" y="124"/>
                  </a:cubicBezTo>
                  <a:cubicBezTo>
                    <a:pt x="541" y="124"/>
                    <a:pt x="540" y="124"/>
                    <a:pt x="539" y="124"/>
                  </a:cubicBezTo>
                  <a:cubicBezTo>
                    <a:pt x="537" y="124"/>
                    <a:pt x="536" y="124"/>
                    <a:pt x="535" y="124"/>
                  </a:cubicBezTo>
                  <a:cubicBezTo>
                    <a:pt x="535" y="124"/>
                    <a:pt x="535" y="124"/>
                    <a:pt x="535" y="123"/>
                  </a:cubicBezTo>
                  <a:cubicBezTo>
                    <a:pt x="535" y="123"/>
                    <a:pt x="535" y="123"/>
                    <a:pt x="535" y="123"/>
                  </a:cubicBezTo>
                  <a:cubicBezTo>
                    <a:pt x="535" y="123"/>
                    <a:pt x="536" y="123"/>
                    <a:pt x="537" y="123"/>
                  </a:cubicBezTo>
                  <a:cubicBezTo>
                    <a:pt x="538" y="123"/>
                    <a:pt x="538" y="122"/>
                    <a:pt x="538" y="120"/>
                  </a:cubicBezTo>
                  <a:cubicBezTo>
                    <a:pt x="538" y="118"/>
                    <a:pt x="538" y="114"/>
                    <a:pt x="538" y="109"/>
                  </a:cubicBezTo>
                  <a:lnTo>
                    <a:pt x="538" y="100"/>
                  </a:lnTo>
                  <a:close/>
                  <a:moveTo>
                    <a:pt x="555" y="76"/>
                  </a:moveTo>
                  <a:cubicBezTo>
                    <a:pt x="555" y="77"/>
                    <a:pt x="555" y="77"/>
                    <a:pt x="555" y="77"/>
                  </a:cubicBezTo>
                  <a:cubicBezTo>
                    <a:pt x="555" y="77"/>
                    <a:pt x="554" y="77"/>
                    <a:pt x="553" y="77"/>
                  </a:cubicBezTo>
                  <a:cubicBezTo>
                    <a:pt x="550" y="77"/>
                    <a:pt x="546" y="79"/>
                    <a:pt x="544" y="80"/>
                  </a:cubicBezTo>
                  <a:cubicBezTo>
                    <a:pt x="543" y="80"/>
                    <a:pt x="543" y="80"/>
                    <a:pt x="543" y="80"/>
                  </a:cubicBezTo>
                  <a:cubicBezTo>
                    <a:pt x="543" y="80"/>
                    <a:pt x="542" y="80"/>
                    <a:pt x="542" y="80"/>
                  </a:cubicBezTo>
                  <a:cubicBezTo>
                    <a:pt x="542" y="79"/>
                    <a:pt x="543" y="79"/>
                    <a:pt x="543" y="79"/>
                  </a:cubicBezTo>
                  <a:cubicBezTo>
                    <a:pt x="545" y="78"/>
                    <a:pt x="551" y="74"/>
                    <a:pt x="551" y="74"/>
                  </a:cubicBezTo>
                  <a:cubicBezTo>
                    <a:pt x="552" y="73"/>
                    <a:pt x="553" y="73"/>
                    <a:pt x="553" y="73"/>
                  </a:cubicBezTo>
                  <a:cubicBezTo>
                    <a:pt x="553" y="73"/>
                    <a:pt x="553" y="73"/>
                    <a:pt x="553" y="74"/>
                  </a:cubicBezTo>
                  <a:cubicBezTo>
                    <a:pt x="554" y="74"/>
                    <a:pt x="554" y="75"/>
                    <a:pt x="555" y="76"/>
                  </a:cubicBezTo>
                  <a:close/>
                  <a:moveTo>
                    <a:pt x="572" y="100"/>
                  </a:moveTo>
                  <a:cubicBezTo>
                    <a:pt x="572" y="92"/>
                    <a:pt x="572" y="90"/>
                    <a:pt x="572" y="88"/>
                  </a:cubicBezTo>
                  <a:cubicBezTo>
                    <a:pt x="572" y="87"/>
                    <a:pt x="571" y="86"/>
                    <a:pt x="570" y="86"/>
                  </a:cubicBezTo>
                  <a:cubicBezTo>
                    <a:pt x="569" y="85"/>
                    <a:pt x="568" y="85"/>
                    <a:pt x="568" y="85"/>
                  </a:cubicBezTo>
                  <a:cubicBezTo>
                    <a:pt x="568" y="85"/>
                    <a:pt x="567" y="85"/>
                    <a:pt x="567" y="85"/>
                  </a:cubicBezTo>
                  <a:cubicBezTo>
                    <a:pt x="567" y="85"/>
                    <a:pt x="568" y="85"/>
                    <a:pt x="568" y="85"/>
                  </a:cubicBezTo>
                  <a:cubicBezTo>
                    <a:pt x="571" y="85"/>
                    <a:pt x="574" y="85"/>
                    <a:pt x="575" y="85"/>
                  </a:cubicBezTo>
                  <a:cubicBezTo>
                    <a:pt x="575" y="85"/>
                    <a:pt x="580" y="85"/>
                    <a:pt x="581" y="85"/>
                  </a:cubicBezTo>
                  <a:cubicBezTo>
                    <a:pt x="585" y="85"/>
                    <a:pt x="589" y="85"/>
                    <a:pt x="591" y="87"/>
                  </a:cubicBezTo>
                  <a:cubicBezTo>
                    <a:pt x="593" y="88"/>
                    <a:pt x="595" y="90"/>
                    <a:pt x="595" y="94"/>
                  </a:cubicBezTo>
                  <a:cubicBezTo>
                    <a:pt x="595" y="98"/>
                    <a:pt x="594" y="101"/>
                    <a:pt x="589" y="106"/>
                  </a:cubicBezTo>
                  <a:cubicBezTo>
                    <a:pt x="593" y="111"/>
                    <a:pt x="597" y="116"/>
                    <a:pt x="600" y="119"/>
                  </a:cubicBezTo>
                  <a:cubicBezTo>
                    <a:pt x="603" y="122"/>
                    <a:pt x="604" y="123"/>
                    <a:pt x="606" y="123"/>
                  </a:cubicBezTo>
                  <a:cubicBezTo>
                    <a:pt x="607" y="123"/>
                    <a:pt x="607" y="123"/>
                    <a:pt x="608" y="123"/>
                  </a:cubicBezTo>
                  <a:cubicBezTo>
                    <a:pt x="608" y="123"/>
                    <a:pt x="608" y="123"/>
                    <a:pt x="608" y="123"/>
                  </a:cubicBezTo>
                  <a:cubicBezTo>
                    <a:pt x="608" y="124"/>
                    <a:pt x="608" y="124"/>
                    <a:pt x="607" y="124"/>
                  </a:cubicBezTo>
                  <a:cubicBezTo>
                    <a:pt x="603" y="124"/>
                    <a:pt x="603" y="124"/>
                    <a:pt x="603" y="124"/>
                  </a:cubicBezTo>
                  <a:cubicBezTo>
                    <a:pt x="600" y="124"/>
                    <a:pt x="599" y="124"/>
                    <a:pt x="598" y="123"/>
                  </a:cubicBezTo>
                  <a:cubicBezTo>
                    <a:pt x="595" y="122"/>
                    <a:pt x="593" y="119"/>
                    <a:pt x="590" y="115"/>
                  </a:cubicBezTo>
                  <a:cubicBezTo>
                    <a:pt x="588" y="112"/>
                    <a:pt x="586" y="109"/>
                    <a:pt x="585" y="108"/>
                  </a:cubicBezTo>
                  <a:cubicBezTo>
                    <a:pt x="584" y="107"/>
                    <a:pt x="584" y="107"/>
                    <a:pt x="584" y="107"/>
                  </a:cubicBezTo>
                  <a:cubicBezTo>
                    <a:pt x="577" y="107"/>
                    <a:pt x="577" y="107"/>
                    <a:pt x="577" y="107"/>
                  </a:cubicBezTo>
                  <a:cubicBezTo>
                    <a:pt x="577" y="107"/>
                    <a:pt x="577" y="107"/>
                    <a:pt x="577" y="108"/>
                  </a:cubicBezTo>
                  <a:cubicBezTo>
                    <a:pt x="577" y="109"/>
                    <a:pt x="577" y="109"/>
                    <a:pt x="577" y="109"/>
                  </a:cubicBezTo>
                  <a:cubicBezTo>
                    <a:pt x="577" y="114"/>
                    <a:pt x="577" y="118"/>
                    <a:pt x="577" y="120"/>
                  </a:cubicBezTo>
                  <a:cubicBezTo>
                    <a:pt x="577" y="122"/>
                    <a:pt x="577" y="122"/>
                    <a:pt x="579" y="123"/>
                  </a:cubicBezTo>
                  <a:cubicBezTo>
                    <a:pt x="580" y="123"/>
                    <a:pt x="581" y="123"/>
                    <a:pt x="581" y="123"/>
                  </a:cubicBezTo>
                  <a:cubicBezTo>
                    <a:pt x="582" y="123"/>
                    <a:pt x="582" y="123"/>
                    <a:pt x="582" y="123"/>
                  </a:cubicBezTo>
                  <a:cubicBezTo>
                    <a:pt x="582" y="124"/>
                    <a:pt x="582" y="124"/>
                    <a:pt x="581" y="124"/>
                  </a:cubicBezTo>
                  <a:cubicBezTo>
                    <a:pt x="578" y="124"/>
                    <a:pt x="575" y="124"/>
                    <a:pt x="574" y="124"/>
                  </a:cubicBezTo>
                  <a:cubicBezTo>
                    <a:pt x="574" y="124"/>
                    <a:pt x="571" y="124"/>
                    <a:pt x="569" y="124"/>
                  </a:cubicBezTo>
                  <a:cubicBezTo>
                    <a:pt x="569" y="124"/>
                    <a:pt x="568" y="124"/>
                    <a:pt x="568" y="123"/>
                  </a:cubicBezTo>
                  <a:cubicBezTo>
                    <a:pt x="568" y="123"/>
                    <a:pt x="568" y="123"/>
                    <a:pt x="569" y="123"/>
                  </a:cubicBezTo>
                  <a:cubicBezTo>
                    <a:pt x="569" y="123"/>
                    <a:pt x="570" y="123"/>
                    <a:pt x="570" y="123"/>
                  </a:cubicBezTo>
                  <a:cubicBezTo>
                    <a:pt x="571" y="122"/>
                    <a:pt x="571" y="122"/>
                    <a:pt x="572" y="120"/>
                  </a:cubicBezTo>
                  <a:cubicBezTo>
                    <a:pt x="572" y="118"/>
                    <a:pt x="572" y="114"/>
                    <a:pt x="572" y="109"/>
                  </a:cubicBezTo>
                  <a:lnTo>
                    <a:pt x="572" y="100"/>
                  </a:lnTo>
                  <a:close/>
                  <a:moveTo>
                    <a:pt x="577" y="104"/>
                  </a:moveTo>
                  <a:cubicBezTo>
                    <a:pt x="577" y="104"/>
                    <a:pt x="577" y="104"/>
                    <a:pt x="577" y="105"/>
                  </a:cubicBezTo>
                  <a:cubicBezTo>
                    <a:pt x="578" y="105"/>
                    <a:pt x="581" y="105"/>
                    <a:pt x="583" y="105"/>
                  </a:cubicBezTo>
                  <a:cubicBezTo>
                    <a:pt x="584" y="105"/>
                    <a:pt x="586" y="105"/>
                    <a:pt x="587" y="105"/>
                  </a:cubicBezTo>
                  <a:cubicBezTo>
                    <a:pt x="589" y="103"/>
                    <a:pt x="590" y="101"/>
                    <a:pt x="590" y="97"/>
                  </a:cubicBezTo>
                  <a:cubicBezTo>
                    <a:pt x="590" y="90"/>
                    <a:pt x="587" y="86"/>
                    <a:pt x="581" y="86"/>
                  </a:cubicBezTo>
                  <a:cubicBezTo>
                    <a:pt x="579" y="86"/>
                    <a:pt x="578" y="87"/>
                    <a:pt x="577" y="87"/>
                  </a:cubicBezTo>
                  <a:cubicBezTo>
                    <a:pt x="577" y="87"/>
                    <a:pt x="577" y="87"/>
                    <a:pt x="577" y="87"/>
                  </a:cubicBezTo>
                  <a:lnTo>
                    <a:pt x="577" y="104"/>
                  </a:lnTo>
                  <a:close/>
                  <a:moveTo>
                    <a:pt x="618" y="109"/>
                  </a:moveTo>
                  <a:cubicBezTo>
                    <a:pt x="618" y="114"/>
                    <a:pt x="618" y="118"/>
                    <a:pt x="618" y="120"/>
                  </a:cubicBezTo>
                  <a:cubicBezTo>
                    <a:pt x="618" y="122"/>
                    <a:pt x="619" y="122"/>
                    <a:pt x="620" y="123"/>
                  </a:cubicBezTo>
                  <a:cubicBezTo>
                    <a:pt x="621" y="123"/>
                    <a:pt x="622" y="123"/>
                    <a:pt x="623" y="123"/>
                  </a:cubicBezTo>
                  <a:cubicBezTo>
                    <a:pt x="623" y="123"/>
                    <a:pt x="623" y="123"/>
                    <a:pt x="623" y="123"/>
                  </a:cubicBezTo>
                  <a:cubicBezTo>
                    <a:pt x="623" y="124"/>
                    <a:pt x="623" y="124"/>
                    <a:pt x="622" y="124"/>
                  </a:cubicBezTo>
                  <a:cubicBezTo>
                    <a:pt x="619" y="124"/>
                    <a:pt x="616" y="124"/>
                    <a:pt x="615" y="124"/>
                  </a:cubicBezTo>
                  <a:cubicBezTo>
                    <a:pt x="615" y="124"/>
                    <a:pt x="612" y="124"/>
                    <a:pt x="610" y="124"/>
                  </a:cubicBezTo>
                  <a:cubicBezTo>
                    <a:pt x="610" y="124"/>
                    <a:pt x="609" y="124"/>
                    <a:pt x="609" y="123"/>
                  </a:cubicBezTo>
                  <a:cubicBezTo>
                    <a:pt x="609" y="123"/>
                    <a:pt x="609" y="123"/>
                    <a:pt x="610" y="123"/>
                  </a:cubicBezTo>
                  <a:cubicBezTo>
                    <a:pt x="610" y="123"/>
                    <a:pt x="611" y="123"/>
                    <a:pt x="611" y="123"/>
                  </a:cubicBezTo>
                  <a:cubicBezTo>
                    <a:pt x="612" y="122"/>
                    <a:pt x="613" y="122"/>
                    <a:pt x="613" y="120"/>
                  </a:cubicBezTo>
                  <a:cubicBezTo>
                    <a:pt x="613" y="118"/>
                    <a:pt x="613" y="114"/>
                    <a:pt x="613" y="109"/>
                  </a:cubicBezTo>
                  <a:cubicBezTo>
                    <a:pt x="613" y="100"/>
                    <a:pt x="613" y="100"/>
                    <a:pt x="613" y="100"/>
                  </a:cubicBezTo>
                  <a:cubicBezTo>
                    <a:pt x="613" y="92"/>
                    <a:pt x="613" y="90"/>
                    <a:pt x="613" y="88"/>
                  </a:cubicBezTo>
                  <a:cubicBezTo>
                    <a:pt x="613" y="87"/>
                    <a:pt x="612" y="86"/>
                    <a:pt x="611" y="86"/>
                  </a:cubicBezTo>
                  <a:cubicBezTo>
                    <a:pt x="611" y="85"/>
                    <a:pt x="610" y="85"/>
                    <a:pt x="610" y="85"/>
                  </a:cubicBezTo>
                  <a:cubicBezTo>
                    <a:pt x="609" y="85"/>
                    <a:pt x="609" y="85"/>
                    <a:pt x="609" y="85"/>
                  </a:cubicBezTo>
                  <a:cubicBezTo>
                    <a:pt x="609" y="85"/>
                    <a:pt x="609" y="85"/>
                    <a:pt x="610" y="85"/>
                  </a:cubicBezTo>
                  <a:cubicBezTo>
                    <a:pt x="612" y="85"/>
                    <a:pt x="615" y="85"/>
                    <a:pt x="615" y="85"/>
                  </a:cubicBezTo>
                  <a:cubicBezTo>
                    <a:pt x="616" y="85"/>
                    <a:pt x="619" y="85"/>
                    <a:pt x="621" y="85"/>
                  </a:cubicBezTo>
                  <a:cubicBezTo>
                    <a:pt x="621" y="85"/>
                    <a:pt x="622" y="85"/>
                    <a:pt x="622" y="85"/>
                  </a:cubicBezTo>
                  <a:cubicBezTo>
                    <a:pt x="622" y="85"/>
                    <a:pt x="621" y="85"/>
                    <a:pt x="621" y="85"/>
                  </a:cubicBezTo>
                  <a:cubicBezTo>
                    <a:pt x="621" y="85"/>
                    <a:pt x="621" y="85"/>
                    <a:pt x="620" y="86"/>
                  </a:cubicBezTo>
                  <a:cubicBezTo>
                    <a:pt x="618" y="86"/>
                    <a:pt x="618" y="87"/>
                    <a:pt x="618" y="88"/>
                  </a:cubicBezTo>
                  <a:cubicBezTo>
                    <a:pt x="618" y="90"/>
                    <a:pt x="618" y="92"/>
                    <a:pt x="618" y="100"/>
                  </a:cubicBezTo>
                  <a:lnTo>
                    <a:pt x="618" y="109"/>
                  </a:lnTo>
                  <a:close/>
                  <a:moveTo>
                    <a:pt x="634" y="100"/>
                  </a:moveTo>
                  <a:cubicBezTo>
                    <a:pt x="634" y="92"/>
                    <a:pt x="634" y="90"/>
                    <a:pt x="634" y="88"/>
                  </a:cubicBezTo>
                  <a:cubicBezTo>
                    <a:pt x="634" y="87"/>
                    <a:pt x="634" y="86"/>
                    <a:pt x="632" y="86"/>
                  </a:cubicBezTo>
                  <a:cubicBezTo>
                    <a:pt x="631" y="85"/>
                    <a:pt x="630" y="85"/>
                    <a:pt x="630" y="85"/>
                  </a:cubicBezTo>
                  <a:cubicBezTo>
                    <a:pt x="630" y="85"/>
                    <a:pt x="630" y="85"/>
                    <a:pt x="630" y="85"/>
                  </a:cubicBezTo>
                  <a:cubicBezTo>
                    <a:pt x="630" y="85"/>
                    <a:pt x="630" y="85"/>
                    <a:pt x="630" y="85"/>
                  </a:cubicBezTo>
                  <a:cubicBezTo>
                    <a:pt x="633" y="85"/>
                    <a:pt x="636" y="85"/>
                    <a:pt x="637" y="85"/>
                  </a:cubicBezTo>
                  <a:cubicBezTo>
                    <a:pt x="637" y="85"/>
                    <a:pt x="640" y="85"/>
                    <a:pt x="642" y="85"/>
                  </a:cubicBezTo>
                  <a:cubicBezTo>
                    <a:pt x="643" y="85"/>
                    <a:pt x="643" y="85"/>
                    <a:pt x="643" y="85"/>
                  </a:cubicBezTo>
                  <a:cubicBezTo>
                    <a:pt x="643" y="85"/>
                    <a:pt x="643" y="85"/>
                    <a:pt x="642" y="85"/>
                  </a:cubicBezTo>
                  <a:cubicBezTo>
                    <a:pt x="642" y="85"/>
                    <a:pt x="642" y="85"/>
                    <a:pt x="641" y="86"/>
                  </a:cubicBezTo>
                  <a:cubicBezTo>
                    <a:pt x="640" y="86"/>
                    <a:pt x="639" y="87"/>
                    <a:pt x="639" y="88"/>
                  </a:cubicBezTo>
                  <a:cubicBezTo>
                    <a:pt x="639" y="90"/>
                    <a:pt x="639" y="92"/>
                    <a:pt x="639" y="100"/>
                  </a:cubicBezTo>
                  <a:cubicBezTo>
                    <a:pt x="639" y="107"/>
                    <a:pt x="639" y="107"/>
                    <a:pt x="639" y="107"/>
                  </a:cubicBezTo>
                  <a:cubicBezTo>
                    <a:pt x="639" y="114"/>
                    <a:pt x="641" y="117"/>
                    <a:pt x="643" y="120"/>
                  </a:cubicBezTo>
                  <a:cubicBezTo>
                    <a:pt x="646" y="122"/>
                    <a:pt x="648" y="122"/>
                    <a:pt x="651" y="122"/>
                  </a:cubicBezTo>
                  <a:cubicBezTo>
                    <a:pt x="654" y="122"/>
                    <a:pt x="658" y="121"/>
                    <a:pt x="659" y="119"/>
                  </a:cubicBezTo>
                  <a:cubicBezTo>
                    <a:pt x="662" y="116"/>
                    <a:pt x="663" y="111"/>
                    <a:pt x="663" y="106"/>
                  </a:cubicBezTo>
                  <a:cubicBezTo>
                    <a:pt x="663" y="100"/>
                    <a:pt x="663" y="100"/>
                    <a:pt x="663" y="100"/>
                  </a:cubicBezTo>
                  <a:cubicBezTo>
                    <a:pt x="663" y="92"/>
                    <a:pt x="662" y="90"/>
                    <a:pt x="662" y="88"/>
                  </a:cubicBezTo>
                  <a:cubicBezTo>
                    <a:pt x="662" y="87"/>
                    <a:pt x="662" y="86"/>
                    <a:pt x="660" y="86"/>
                  </a:cubicBezTo>
                  <a:cubicBezTo>
                    <a:pt x="660" y="85"/>
                    <a:pt x="659" y="85"/>
                    <a:pt x="658" y="85"/>
                  </a:cubicBezTo>
                  <a:cubicBezTo>
                    <a:pt x="658" y="85"/>
                    <a:pt x="658" y="85"/>
                    <a:pt x="658" y="85"/>
                  </a:cubicBezTo>
                  <a:cubicBezTo>
                    <a:pt x="658" y="85"/>
                    <a:pt x="658" y="85"/>
                    <a:pt x="659" y="85"/>
                  </a:cubicBezTo>
                  <a:cubicBezTo>
                    <a:pt x="661" y="85"/>
                    <a:pt x="664" y="85"/>
                    <a:pt x="665" y="85"/>
                  </a:cubicBezTo>
                  <a:cubicBezTo>
                    <a:pt x="665" y="85"/>
                    <a:pt x="668" y="85"/>
                    <a:pt x="669" y="85"/>
                  </a:cubicBezTo>
                  <a:cubicBezTo>
                    <a:pt x="670" y="85"/>
                    <a:pt x="670" y="85"/>
                    <a:pt x="670" y="85"/>
                  </a:cubicBezTo>
                  <a:cubicBezTo>
                    <a:pt x="670" y="85"/>
                    <a:pt x="670" y="85"/>
                    <a:pt x="670" y="85"/>
                  </a:cubicBezTo>
                  <a:cubicBezTo>
                    <a:pt x="669" y="85"/>
                    <a:pt x="669" y="85"/>
                    <a:pt x="668" y="86"/>
                  </a:cubicBezTo>
                  <a:cubicBezTo>
                    <a:pt x="667" y="86"/>
                    <a:pt x="666" y="87"/>
                    <a:pt x="666" y="88"/>
                  </a:cubicBezTo>
                  <a:cubicBezTo>
                    <a:pt x="666" y="90"/>
                    <a:pt x="666" y="92"/>
                    <a:pt x="666" y="100"/>
                  </a:cubicBezTo>
                  <a:cubicBezTo>
                    <a:pt x="666" y="105"/>
                    <a:pt x="666" y="105"/>
                    <a:pt x="666" y="105"/>
                  </a:cubicBezTo>
                  <a:cubicBezTo>
                    <a:pt x="666" y="111"/>
                    <a:pt x="666" y="117"/>
                    <a:pt x="661" y="121"/>
                  </a:cubicBezTo>
                  <a:cubicBezTo>
                    <a:pt x="657" y="124"/>
                    <a:pt x="653" y="125"/>
                    <a:pt x="650" y="125"/>
                  </a:cubicBezTo>
                  <a:cubicBezTo>
                    <a:pt x="648" y="125"/>
                    <a:pt x="643" y="124"/>
                    <a:pt x="639" y="121"/>
                  </a:cubicBezTo>
                  <a:cubicBezTo>
                    <a:pt x="636" y="118"/>
                    <a:pt x="634" y="115"/>
                    <a:pt x="634" y="107"/>
                  </a:cubicBezTo>
                  <a:lnTo>
                    <a:pt x="634" y="100"/>
                  </a:lnTo>
                  <a:close/>
                  <a:moveTo>
                    <a:pt x="721" y="117"/>
                  </a:moveTo>
                  <a:cubicBezTo>
                    <a:pt x="721" y="119"/>
                    <a:pt x="722" y="122"/>
                    <a:pt x="724" y="122"/>
                  </a:cubicBezTo>
                  <a:cubicBezTo>
                    <a:pt x="725" y="123"/>
                    <a:pt x="727" y="123"/>
                    <a:pt x="727" y="123"/>
                  </a:cubicBezTo>
                  <a:cubicBezTo>
                    <a:pt x="728" y="123"/>
                    <a:pt x="728" y="123"/>
                    <a:pt x="728" y="123"/>
                  </a:cubicBezTo>
                  <a:cubicBezTo>
                    <a:pt x="728" y="124"/>
                    <a:pt x="727" y="124"/>
                    <a:pt x="727" y="124"/>
                  </a:cubicBezTo>
                  <a:cubicBezTo>
                    <a:pt x="725" y="124"/>
                    <a:pt x="719" y="124"/>
                    <a:pt x="717" y="124"/>
                  </a:cubicBezTo>
                  <a:cubicBezTo>
                    <a:pt x="716" y="123"/>
                    <a:pt x="716" y="123"/>
                    <a:pt x="716" y="123"/>
                  </a:cubicBezTo>
                  <a:cubicBezTo>
                    <a:pt x="716" y="123"/>
                    <a:pt x="716" y="123"/>
                    <a:pt x="716" y="123"/>
                  </a:cubicBezTo>
                  <a:cubicBezTo>
                    <a:pt x="717" y="122"/>
                    <a:pt x="717" y="122"/>
                    <a:pt x="717" y="121"/>
                  </a:cubicBezTo>
                  <a:cubicBezTo>
                    <a:pt x="714" y="94"/>
                    <a:pt x="714" y="94"/>
                    <a:pt x="714" y="94"/>
                  </a:cubicBezTo>
                  <a:cubicBezTo>
                    <a:pt x="714" y="94"/>
                    <a:pt x="714" y="94"/>
                    <a:pt x="714" y="94"/>
                  </a:cubicBezTo>
                  <a:cubicBezTo>
                    <a:pt x="701" y="121"/>
                    <a:pt x="701" y="121"/>
                    <a:pt x="701" y="121"/>
                  </a:cubicBezTo>
                  <a:cubicBezTo>
                    <a:pt x="700" y="123"/>
                    <a:pt x="700" y="124"/>
                    <a:pt x="699" y="124"/>
                  </a:cubicBezTo>
                  <a:cubicBezTo>
                    <a:pt x="699" y="124"/>
                    <a:pt x="698" y="123"/>
                    <a:pt x="697" y="121"/>
                  </a:cubicBezTo>
                  <a:cubicBezTo>
                    <a:pt x="696" y="119"/>
                    <a:pt x="692" y="112"/>
                    <a:pt x="691" y="109"/>
                  </a:cubicBezTo>
                  <a:cubicBezTo>
                    <a:pt x="689" y="106"/>
                    <a:pt x="685" y="97"/>
                    <a:pt x="684" y="95"/>
                  </a:cubicBezTo>
                  <a:cubicBezTo>
                    <a:pt x="684" y="95"/>
                    <a:pt x="684" y="95"/>
                    <a:pt x="684" y="95"/>
                  </a:cubicBezTo>
                  <a:cubicBezTo>
                    <a:pt x="682" y="119"/>
                    <a:pt x="682" y="119"/>
                    <a:pt x="682" y="119"/>
                  </a:cubicBezTo>
                  <a:cubicBezTo>
                    <a:pt x="682" y="119"/>
                    <a:pt x="682" y="120"/>
                    <a:pt x="682" y="121"/>
                  </a:cubicBezTo>
                  <a:cubicBezTo>
                    <a:pt x="682" y="122"/>
                    <a:pt x="682" y="122"/>
                    <a:pt x="683" y="123"/>
                  </a:cubicBezTo>
                  <a:cubicBezTo>
                    <a:pt x="684" y="123"/>
                    <a:pt x="685" y="123"/>
                    <a:pt x="685" y="123"/>
                  </a:cubicBezTo>
                  <a:cubicBezTo>
                    <a:pt x="685" y="123"/>
                    <a:pt x="685" y="123"/>
                    <a:pt x="685" y="123"/>
                  </a:cubicBezTo>
                  <a:cubicBezTo>
                    <a:pt x="685" y="124"/>
                    <a:pt x="685" y="124"/>
                    <a:pt x="684" y="124"/>
                  </a:cubicBezTo>
                  <a:cubicBezTo>
                    <a:pt x="682" y="124"/>
                    <a:pt x="680" y="124"/>
                    <a:pt x="679" y="124"/>
                  </a:cubicBezTo>
                  <a:cubicBezTo>
                    <a:pt x="679" y="124"/>
                    <a:pt x="676" y="124"/>
                    <a:pt x="675" y="124"/>
                  </a:cubicBezTo>
                  <a:cubicBezTo>
                    <a:pt x="674" y="124"/>
                    <a:pt x="674" y="124"/>
                    <a:pt x="674" y="123"/>
                  </a:cubicBezTo>
                  <a:cubicBezTo>
                    <a:pt x="674" y="123"/>
                    <a:pt x="674" y="123"/>
                    <a:pt x="675" y="123"/>
                  </a:cubicBezTo>
                  <a:cubicBezTo>
                    <a:pt x="675" y="123"/>
                    <a:pt x="675" y="123"/>
                    <a:pt x="676" y="123"/>
                  </a:cubicBezTo>
                  <a:cubicBezTo>
                    <a:pt x="678" y="122"/>
                    <a:pt x="678" y="121"/>
                    <a:pt x="678" y="119"/>
                  </a:cubicBezTo>
                  <a:cubicBezTo>
                    <a:pt x="682" y="85"/>
                    <a:pt x="682" y="85"/>
                    <a:pt x="682" y="85"/>
                  </a:cubicBezTo>
                  <a:cubicBezTo>
                    <a:pt x="682" y="84"/>
                    <a:pt x="682" y="84"/>
                    <a:pt x="683" y="84"/>
                  </a:cubicBezTo>
                  <a:cubicBezTo>
                    <a:pt x="683" y="84"/>
                    <a:pt x="684" y="84"/>
                    <a:pt x="684" y="85"/>
                  </a:cubicBezTo>
                  <a:cubicBezTo>
                    <a:pt x="700" y="117"/>
                    <a:pt x="700" y="117"/>
                    <a:pt x="700" y="117"/>
                  </a:cubicBezTo>
                  <a:cubicBezTo>
                    <a:pt x="716" y="85"/>
                    <a:pt x="716" y="85"/>
                    <a:pt x="716" y="85"/>
                  </a:cubicBezTo>
                  <a:cubicBezTo>
                    <a:pt x="716" y="84"/>
                    <a:pt x="716" y="84"/>
                    <a:pt x="717" y="84"/>
                  </a:cubicBezTo>
                  <a:cubicBezTo>
                    <a:pt x="717" y="84"/>
                    <a:pt x="717" y="84"/>
                    <a:pt x="717" y="85"/>
                  </a:cubicBezTo>
                  <a:lnTo>
                    <a:pt x="721" y="1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3666" y="2101"/>
              <a:ext cx="377" cy="786"/>
            </a:xfrm>
            <a:custGeom>
              <a:avLst/>
              <a:gdLst>
                <a:gd name="T0" fmla="*/ 103 w 159"/>
                <a:gd name="T1" fmla="*/ 33 h 331"/>
                <a:gd name="T2" fmla="*/ 68 w 159"/>
                <a:gd name="T3" fmla="*/ 6 h 331"/>
                <a:gd name="T4" fmla="*/ 74 w 159"/>
                <a:gd name="T5" fmla="*/ 26 h 331"/>
                <a:gd name="T6" fmla="*/ 12 w 159"/>
                <a:gd name="T7" fmla="*/ 69 h 331"/>
                <a:gd name="T8" fmla="*/ 79 w 159"/>
                <a:gd name="T9" fmla="*/ 331 h 331"/>
                <a:gd name="T10" fmla="*/ 143 w 159"/>
                <a:gd name="T11" fmla="*/ 159 h 331"/>
                <a:gd name="T12" fmla="*/ 96 w 159"/>
                <a:gd name="T13" fmla="*/ 237 h 331"/>
                <a:gd name="T14" fmla="*/ 106 w 159"/>
                <a:gd name="T15" fmla="*/ 243 h 331"/>
                <a:gd name="T16" fmla="*/ 115 w 159"/>
                <a:gd name="T17" fmla="*/ 240 h 331"/>
                <a:gd name="T18" fmla="*/ 126 w 159"/>
                <a:gd name="T19" fmla="*/ 241 h 331"/>
                <a:gd name="T20" fmla="*/ 112 w 159"/>
                <a:gd name="T21" fmla="*/ 246 h 331"/>
                <a:gd name="T22" fmla="*/ 132 w 159"/>
                <a:gd name="T23" fmla="*/ 239 h 331"/>
                <a:gd name="T24" fmla="*/ 131 w 159"/>
                <a:gd name="T25" fmla="*/ 251 h 331"/>
                <a:gd name="T26" fmla="*/ 108 w 159"/>
                <a:gd name="T27" fmla="*/ 243 h 331"/>
                <a:gd name="T28" fmla="*/ 104 w 159"/>
                <a:gd name="T29" fmla="*/ 238 h 331"/>
                <a:gd name="T30" fmla="*/ 135 w 159"/>
                <a:gd name="T31" fmla="*/ 249 h 331"/>
                <a:gd name="T32" fmla="*/ 135 w 159"/>
                <a:gd name="T33" fmla="*/ 241 h 331"/>
                <a:gd name="T34" fmla="*/ 141 w 159"/>
                <a:gd name="T35" fmla="*/ 237 h 331"/>
                <a:gd name="T36" fmla="*/ 118 w 159"/>
                <a:gd name="T37" fmla="*/ 232 h 331"/>
                <a:gd name="T38" fmla="*/ 96 w 159"/>
                <a:gd name="T39" fmla="*/ 176 h 331"/>
                <a:gd name="T40" fmla="*/ 143 w 159"/>
                <a:gd name="T41" fmla="*/ 197 h 331"/>
                <a:gd name="T42" fmla="*/ 96 w 159"/>
                <a:gd name="T43" fmla="*/ 195 h 331"/>
                <a:gd name="T44" fmla="*/ 109 w 159"/>
                <a:gd name="T45" fmla="*/ 136 h 331"/>
                <a:gd name="T46" fmla="*/ 129 w 159"/>
                <a:gd name="T47" fmla="*/ 137 h 331"/>
                <a:gd name="T48" fmla="*/ 143 w 159"/>
                <a:gd name="T49" fmla="*/ 212 h 331"/>
                <a:gd name="T50" fmla="*/ 139 w 159"/>
                <a:gd name="T51" fmla="*/ 103 h 331"/>
                <a:gd name="T52" fmla="*/ 120 w 159"/>
                <a:gd name="T53" fmla="*/ 50 h 331"/>
                <a:gd name="T54" fmla="*/ 133 w 159"/>
                <a:gd name="T55" fmla="*/ 90 h 331"/>
                <a:gd name="T56" fmla="*/ 71 w 159"/>
                <a:gd name="T57" fmla="*/ 18 h 331"/>
                <a:gd name="T58" fmla="*/ 62 w 159"/>
                <a:gd name="T59" fmla="*/ 3 h 331"/>
                <a:gd name="T60" fmla="*/ 80 w 159"/>
                <a:gd name="T61" fmla="*/ 11 h 331"/>
                <a:gd name="T62" fmla="*/ 88 w 159"/>
                <a:gd name="T63" fmla="*/ 35 h 331"/>
                <a:gd name="T64" fmla="*/ 24 w 159"/>
                <a:gd name="T65" fmla="*/ 56 h 331"/>
                <a:gd name="T66" fmla="*/ 24 w 159"/>
                <a:gd name="T67" fmla="*/ 78 h 331"/>
                <a:gd name="T68" fmla="*/ 20 w 159"/>
                <a:gd name="T69" fmla="*/ 69 h 331"/>
                <a:gd name="T70" fmla="*/ 20 w 159"/>
                <a:gd name="T71" fmla="*/ 114 h 331"/>
                <a:gd name="T72" fmla="*/ 13 w 159"/>
                <a:gd name="T73" fmla="*/ 73 h 331"/>
                <a:gd name="T74" fmla="*/ 3 w 159"/>
                <a:gd name="T75" fmla="*/ 228 h 331"/>
                <a:gd name="T76" fmla="*/ 65 w 159"/>
                <a:gd name="T77" fmla="*/ 324 h 331"/>
                <a:gd name="T78" fmla="*/ 47 w 159"/>
                <a:gd name="T79" fmla="*/ 302 h 331"/>
                <a:gd name="T80" fmla="*/ 73 w 159"/>
                <a:gd name="T81" fmla="*/ 302 h 331"/>
                <a:gd name="T82" fmla="*/ 18 w 159"/>
                <a:gd name="T83" fmla="*/ 228 h 331"/>
                <a:gd name="T84" fmla="*/ 50 w 159"/>
                <a:gd name="T85" fmla="*/ 251 h 331"/>
                <a:gd name="T86" fmla="*/ 3 w 159"/>
                <a:gd name="T87" fmla="*/ 202 h 331"/>
                <a:gd name="T88" fmla="*/ 40 w 159"/>
                <a:gd name="T89" fmla="*/ 177 h 331"/>
                <a:gd name="T90" fmla="*/ 65 w 159"/>
                <a:gd name="T91" fmla="*/ 177 h 331"/>
                <a:gd name="T92" fmla="*/ 18 w 159"/>
                <a:gd name="T93" fmla="*/ 126 h 331"/>
                <a:gd name="T94" fmla="*/ 50 w 159"/>
                <a:gd name="T95" fmla="*/ 149 h 331"/>
                <a:gd name="T96" fmla="*/ 146 w 159"/>
                <a:gd name="T97" fmla="*/ 124 h 331"/>
                <a:gd name="T98" fmla="*/ 81 w 159"/>
                <a:gd name="T99" fmla="*/ 300 h 331"/>
                <a:gd name="T100" fmla="*/ 120 w 159"/>
                <a:gd name="T101" fmla="*/ 314 h 331"/>
                <a:gd name="T102" fmla="*/ 138 w 159"/>
                <a:gd name="T103" fmla="*/ 299 h 331"/>
                <a:gd name="T104" fmla="*/ 153 w 159"/>
                <a:gd name="T105" fmla="*/ 273 h 331"/>
                <a:gd name="T106" fmla="*/ 125 w 159"/>
                <a:gd name="T107" fmla="*/ 116 h 331"/>
                <a:gd name="T108" fmla="*/ 131 w 159"/>
                <a:gd name="T109" fmla="*/ 104 h 331"/>
                <a:gd name="T110" fmla="*/ 88 w 159"/>
                <a:gd name="T111" fmla="*/ 115 h 331"/>
                <a:gd name="T112" fmla="*/ 56 w 159"/>
                <a:gd name="T113" fmla="*/ 101 h 331"/>
                <a:gd name="T114" fmla="*/ 37 w 159"/>
                <a:gd name="T115" fmla="*/ 105 h 331"/>
                <a:gd name="T116" fmla="*/ 80 w 159"/>
                <a:gd name="T117" fmla="*/ 47 h 331"/>
                <a:gd name="T118" fmla="*/ 107 w 159"/>
                <a:gd name="T119" fmla="*/ 67 h 331"/>
                <a:gd name="T120" fmla="*/ 48 w 159"/>
                <a:gd name="T121" fmla="*/ 59 h 331"/>
                <a:gd name="T122" fmla="*/ 31 w 159"/>
                <a:gd name="T123" fmla="*/ 65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" h="331">
                  <a:moveTo>
                    <a:pt x="158" y="124"/>
                  </a:moveTo>
                  <a:cubicBezTo>
                    <a:pt x="148" y="124"/>
                    <a:pt x="148" y="124"/>
                    <a:pt x="148" y="124"/>
                  </a:cubicBezTo>
                  <a:cubicBezTo>
                    <a:pt x="148" y="76"/>
                    <a:pt x="148" y="76"/>
                    <a:pt x="148" y="76"/>
                  </a:cubicBezTo>
                  <a:cubicBezTo>
                    <a:pt x="148" y="76"/>
                    <a:pt x="148" y="75"/>
                    <a:pt x="148" y="75"/>
                  </a:cubicBezTo>
                  <a:cubicBezTo>
                    <a:pt x="150" y="75"/>
                    <a:pt x="151" y="74"/>
                    <a:pt x="151" y="72"/>
                  </a:cubicBezTo>
                  <a:cubicBezTo>
                    <a:pt x="151" y="70"/>
                    <a:pt x="149" y="69"/>
                    <a:pt x="147" y="69"/>
                  </a:cubicBezTo>
                  <a:cubicBezTo>
                    <a:pt x="145" y="69"/>
                    <a:pt x="144" y="70"/>
                    <a:pt x="144" y="72"/>
                  </a:cubicBezTo>
                  <a:cubicBezTo>
                    <a:pt x="144" y="74"/>
                    <a:pt x="145" y="75"/>
                    <a:pt x="146" y="75"/>
                  </a:cubicBezTo>
                  <a:cubicBezTo>
                    <a:pt x="146" y="75"/>
                    <a:pt x="146" y="76"/>
                    <a:pt x="146" y="76"/>
                  </a:cubicBezTo>
                  <a:cubicBezTo>
                    <a:pt x="146" y="90"/>
                    <a:pt x="146" y="90"/>
                    <a:pt x="146" y="90"/>
                  </a:cubicBezTo>
                  <a:cubicBezTo>
                    <a:pt x="141" y="74"/>
                    <a:pt x="141" y="74"/>
                    <a:pt x="141" y="74"/>
                  </a:cubicBezTo>
                  <a:cubicBezTo>
                    <a:pt x="140" y="73"/>
                    <a:pt x="140" y="73"/>
                    <a:pt x="140" y="73"/>
                  </a:cubicBezTo>
                  <a:cubicBezTo>
                    <a:pt x="142" y="73"/>
                    <a:pt x="144" y="71"/>
                    <a:pt x="144" y="69"/>
                  </a:cubicBezTo>
                  <a:cubicBezTo>
                    <a:pt x="144" y="68"/>
                    <a:pt x="143" y="67"/>
                    <a:pt x="142" y="66"/>
                  </a:cubicBezTo>
                  <a:cubicBezTo>
                    <a:pt x="141" y="66"/>
                    <a:pt x="140" y="65"/>
                    <a:pt x="139" y="66"/>
                  </a:cubicBezTo>
                  <a:cubicBezTo>
                    <a:pt x="137" y="55"/>
                    <a:pt x="137" y="55"/>
                    <a:pt x="137" y="55"/>
                  </a:cubicBezTo>
                  <a:cubicBezTo>
                    <a:pt x="136" y="55"/>
                    <a:pt x="136" y="55"/>
                    <a:pt x="136" y="55"/>
                  </a:cubicBezTo>
                  <a:cubicBezTo>
                    <a:pt x="104" y="33"/>
                    <a:pt x="104" y="33"/>
                    <a:pt x="104" y="33"/>
                  </a:cubicBezTo>
                  <a:cubicBezTo>
                    <a:pt x="103" y="33"/>
                    <a:pt x="103" y="33"/>
                    <a:pt x="103" y="33"/>
                  </a:cubicBezTo>
                  <a:cubicBezTo>
                    <a:pt x="84" y="33"/>
                    <a:pt x="84" y="33"/>
                    <a:pt x="84" y="33"/>
                  </a:cubicBezTo>
                  <a:cubicBezTo>
                    <a:pt x="84" y="32"/>
                    <a:pt x="84" y="32"/>
                    <a:pt x="84" y="32"/>
                  </a:cubicBezTo>
                  <a:cubicBezTo>
                    <a:pt x="85" y="31"/>
                    <a:pt x="86" y="30"/>
                    <a:pt x="86" y="28"/>
                  </a:cubicBezTo>
                  <a:cubicBezTo>
                    <a:pt x="85" y="27"/>
                    <a:pt x="85" y="25"/>
                    <a:pt x="84" y="24"/>
                  </a:cubicBezTo>
                  <a:cubicBezTo>
                    <a:pt x="83" y="23"/>
                    <a:pt x="81" y="22"/>
                    <a:pt x="79" y="22"/>
                  </a:cubicBezTo>
                  <a:cubicBezTo>
                    <a:pt x="79" y="22"/>
                    <a:pt x="79" y="22"/>
                    <a:pt x="79" y="22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2" y="14"/>
                    <a:pt x="83" y="13"/>
                    <a:pt x="84" y="12"/>
                  </a:cubicBezTo>
                  <a:cubicBezTo>
                    <a:pt x="84" y="11"/>
                    <a:pt x="85" y="10"/>
                    <a:pt x="85" y="9"/>
                  </a:cubicBezTo>
                  <a:cubicBezTo>
                    <a:pt x="85" y="8"/>
                    <a:pt x="84" y="7"/>
                    <a:pt x="83" y="6"/>
                  </a:cubicBezTo>
                  <a:cubicBezTo>
                    <a:pt x="83" y="5"/>
                    <a:pt x="81" y="5"/>
                    <a:pt x="80" y="5"/>
                  </a:cubicBezTo>
                  <a:cubicBezTo>
                    <a:pt x="79" y="5"/>
                    <a:pt x="78" y="5"/>
                    <a:pt x="77" y="6"/>
                  </a:cubicBezTo>
                  <a:cubicBezTo>
                    <a:pt x="76" y="7"/>
                    <a:pt x="76" y="7"/>
                    <a:pt x="76" y="8"/>
                  </a:cubicBezTo>
                  <a:cubicBezTo>
                    <a:pt x="72" y="11"/>
                    <a:pt x="72" y="11"/>
                    <a:pt x="72" y="11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8" y="4"/>
                    <a:pt x="68" y="3"/>
                    <a:pt x="67" y="2"/>
                  </a:cubicBezTo>
                  <a:cubicBezTo>
                    <a:pt x="66" y="1"/>
                    <a:pt x="65" y="0"/>
                    <a:pt x="64" y="0"/>
                  </a:cubicBezTo>
                  <a:cubicBezTo>
                    <a:pt x="63" y="0"/>
                    <a:pt x="61" y="1"/>
                    <a:pt x="61" y="2"/>
                  </a:cubicBezTo>
                  <a:cubicBezTo>
                    <a:pt x="60" y="3"/>
                    <a:pt x="59" y="4"/>
                    <a:pt x="59" y="5"/>
                  </a:cubicBezTo>
                  <a:cubicBezTo>
                    <a:pt x="59" y="6"/>
                    <a:pt x="60" y="7"/>
                    <a:pt x="61" y="8"/>
                  </a:cubicBezTo>
                  <a:cubicBezTo>
                    <a:pt x="61" y="9"/>
                    <a:pt x="62" y="9"/>
                    <a:pt x="63" y="9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60" y="17"/>
                    <a:pt x="59" y="18"/>
                    <a:pt x="58" y="19"/>
                  </a:cubicBezTo>
                  <a:cubicBezTo>
                    <a:pt x="57" y="20"/>
                    <a:pt x="57" y="21"/>
                    <a:pt x="57" y="22"/>
                  </a:cubicBezTo>
                  <a:cubicBezTo>
                    <a:pt x="57" y="23"/>
                    <a:pt x="57" y="24"/>
                    <a:pt x="58" y="25"/>
                  </a:cubicBezTo>
                  <a:cubicBezTo>
                    <a:pt x="59" y="26"/>
                    <a:pt x="60" y="26"/>
                    <a:pt x="62" y="26"/>
                  </a:cubicBezTo>
                  <a:cubicBezTo>
                    <a:pt x="63" y="26"/>
                    <a:pt x="64" y="26"/>
                    <a:pt x="65" y="25"/>
                  </a:cubicBezTo>
                  <a:cubicBezTo>
                    <a:pt x="65" y="24"/>
                    <a:pt x="66" y="24"/>
                    <a:pt x="66" y="23"/>
                  </a:cubicBezTo>
                  <a:cubicBezTo>
                    <a:pt x="70" y="20"/>
                    <a:pt x="70" y="20"/>
                    <a:pt x="70" y="20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7"/>
                    <a:pt x="74" y="27"/>
                    <a:pt x="74" y="27"/>
                  </a:cubicBezTo>
                  <a:cubicBezTo>
                    <a:pt x="74" y="28"/>
                    <a:pt x="74" y="28"/>
                    <a:pt x="74" y="28"/>
                  </a:cubicBezTo>
                  <a:cubicBezTo>
                    <a:pt x="74" y="30"/>
                    <a:pt x="74" y="31"/>
                    <a:pt x="75" y="3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19" y="65"/>
                    <a:pt x="18" y="66"/>
                    <a:pt x="17" y="66"/>
                  </a:cubicBezTo>
                  <a:cubicBezTo>
                    <a:pt x="16" y="67"/>
                    <a:pt x="15" y="68"/>
                    <a:pt x="15" y="69"/>
                  </a:cubicBezTo>
                  <a:cubicBezTo>
                    <a:pt x="15" y="71"/>
                    <a:pt x="17" y="73"/>
                    <a:pt x="19" y="73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3" y="90"/>
                    <a:pt x="13" y="90"/>
                    <a:pt x="13" y="90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3" y="76"/>
                    <a:pt x="13" y="75"/>
                    <a:pt x="13" y="75"/>
                  </a:cubicBezTo>
                  <a:cubicBezTo>
                    <a:pt x="13" y="75"/>
                    <a:pt x="14" y="75"/>
                    <a:pt x="14" y="75"/>
                  </a:cubicBezTo>
                  <a:cubicBezTo>
                    <a:pt x="15" y="74"/>
                    <a:pt x="15" y="73"/>
                    <a:pt x="15" y="72"/>
                  </a:cubicBezTo>
                  <a:cubicBezTo>
                    <a:pt x="15" y="71"/>
                    <a:pt x="15" y="70"/>
                    <a:pt x="14" y="70"/>
                  </a:cubicBezTo>
                  <a:cubicBezTo>
                    <a:pt x="14" y="69"/>
                    <a:pt x="13" y="69"/>
                    <a:pt x="12" y="69"/>
                  </a:cubicBezTo>
                  <a:cubicBezTo>
                    <a:pt x="10" y="69"/>
                    <a:pt x="8" y="70"/>
                    <a:pt x="8" y="72"/>
                  </a:cubicBezTo>
                  <a:cubicBezTo>
                    <a:pt x="8" y="74"/>
                    <a:pt x="10" y="75"/>
                    <a:pt x="11" y="75"/>
                  </a:cubicBezTo>
                  <a:cubicBezTo>
                    <a:pt x="11" y="75"/>
                    <a:pt x="11" y="76"/>
                    <a:pt x="11" y="76"/>
                  </a:cubicBezTo>
                  <a:cubicBezTo>
                    <a:pt x="11" y="124"/>
                    <a:pt x="11" y="124"/>
                    <a:pt x="11" y="124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257"/>
                    <a:pt x="1" y="261"/>
                    <a:pt x="2" y="265"/>
                  </a:cubicBezTo>
                  <a:cubicBezTo>
                    <a:pt x="2" y="269"/>
                    <a:pt x="4" y="274"/>
                    <a:pt x="5" y="278"/>
                  </a:cubicBezTo>
                  <a:cubicBezTo>
                    <a:pt x="5" y="278"/>
                    <a:pt x="5" y="278"/>
                    <a:pt x="5" y="278"/>
                  </a:cubicBezTo>
                  <a:cubicBezTo>
                    <a:pt x="7" y="283"/>
                    <a:pt x="9" y="287"/>
                    <a:pt x="12" y="292"/>
                  </a:cubicBezTo>
                  <a:cubicBezTo>
                    <a:pt x="15" y="296"/>
                    <a:pt x="18" y="300"/>
                    <a:pt x="22" y="304"/>
                  </a:cubicBezTo>
                  <a:cubicBezTo>
                    <a:pt x="25" y="307"/>
                    <a:pt x="28" y="310"/>
                    <a:pt x="32" y="312"/>
                  </a:cubicBezTo>
                  <a:cubicBezTo>
                    <a:pt x="36" y="315"/>
                    <a:pt x="40" y="317"/>
                    <a:pt x="43" y="318"/>
                  </a:cubicBezTo>
                  <a:cubicBezTo>
                    <a:pt x="51" y="322"/>
                    <a:pt x="59" y="324"/>
                    <a:pt x="65" y="326"/>
                  </a:cubicBezTo>
                  <a:cubicBezTo>
                    <a:pt x="65" y="326"/>
                    <a:pt x="65" y="326"/>
                    <a:pt x="65" y="326"/>
                  </a:cubicBezTo>
                  <a:cubicBezTo>
                    <a:pt x="71" y="328"/>
                    <a:pt x="76" y="329"/>
                    <a:pt x="79" y="331"/>
                  </a:cubicBezTo>
                  <a:cubicBezTo>
                    <a:pt x="80" y="331"/>
                    <a:pt x="80" y="331"/>
                    <a:pt x="80" y="331"/>
                  </a:cubicBezTo>
                  <a:cubicBezTo>
                    <a:pt x="83" y="329"/>
                    <a:pt x="88" y="328"/>
                    <a:pt x="94" y="326"/>
                  </a:cubicBezTo>
                  <a:cubicBezTo>
                    <a:pt x="94" y="326"/>
                    <a:pt x="94" y="326"/>
                    <a:pt x="94" y="326"/>
                  </a:cubicBezTo>
                  <a:cubicBezTo>
                    <a:pt x="101" y="324"/>
                    <a:pt x="108" y="322"/>
                    <a:pt x="116" y="318"/>
                  </a:cubicBezTo>
                  <a:cubicBezTo>
                    <a:pt x="128" y="313"/>
                    <a:pt x="139" y="304"/>
                    <a:pt x="147" y="291"/>
                  </a:cubicBezTo>
                  <a:cubicBezTo>
                    <a:pt x="155" y="279"/>
                    <a:pt x="159" y="266"/>
                    <a:pt x="159" y="251"/>
                  </a:cubicBezTo>
                  <a:cubicBezTo>
                    <a:pt x="159" y="125"/>
                    <a:pt x="159" y="125"/>
                    <a:pt x="159" y="125"/>
                  </a:cubicBezTo>
                  <a:lnTo>
                    <a:pt x="158" y="124"/>
                  </a:lnTo>
                  <a:close/>
                  <a:moveTo>
                    <a:pt x="146" y="72"/>
                  </a:moveTo>
                  <a:cubicBezTo>
                    <a:pt x="147" y="71"/>
                    <a:pt x="147" y="71"/>
                    <a:pt x="147" y="71"/>
                  </a:cubicBezTo>
                  <a:cubicBezTo>
                    <a:pt x="148" y="72"/>
                    <a:pt x="148" y="72"/>
                    <a:pt x="148" y="72"/>
                  </a:cubicBezTo>
                  <a:cubicBezTo>
                    <a:pt x="147" y="73"/>
                    <a:pt x="147" y="73"/>
                    <a:pt x="147" y="73"/>
                  </a:cubicBezTo>
                  <a:lnTo>
                    <a:pt x="146" y="72"/>
                  </a:lnTo>
                  <a:close/>
                  <a:moveTo>
                    <a:pt x="149" y="126"/>
                  </a:moveTo>
                  <a:cubicBezTo>
                    <a:pt x="149" y="194"/>
                    <a:pt x="149" y="194"/>
                    <a:pt x="149" y="194"/>
                  </a:cubicBezTo>
                  <a:cubicBezTo>
                    <a:pt x="147" y="195"/>
                    <a:pt x="145" y="195"/>
                    <a:pt x="143" y="195"/>
                  </a:cubicBezTo>
                  <a:cubicBezTo>
                    <a:pt x="143" y="178"/>
                    <a:pt x="143" y="178"/>
                    <a:pt x="143" y="178"/>
                  </a:cubicBezTo>
                  <a:cubicBezTo>
                    <a:pt x="143" y="178"/>
                    <a:pt x="143" y="178"/>
                    <a:pt x="143" y="178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3" y="126"/>
                    <a:pt x="143" y="126"/>
                    <a:pt x="143" y="126"/>
                  </a:cubicBezTo>
                  <a:lnTo>
                    <a:pt x="149" y="126"/>
                  </a:lnTo>
                  <a:close/>
                  <a:moveTo>
                    <a:pt x="100" y="254"/>
                  </a:moveTo>
                  <a:cubicBezTo>
                    <a:pt x="100" y="255"/>
                    <a:pt x="100" y="257"/>
                    <a:pt x="100" y="258"/>
                  </a:cubicBezTo>
                  <a:cubicBezTo>
                    <a:pt x="99" y="259"/>
                    <a:pt x="98" y="262"/>
                    <a:pt x="97" y="264"/>
                  </a:cubicBezTo>
                  <a:cubicBezTo>
                    <a:pt x="96" y="264"/>
                    <a:pt x="96" y="264"/>
                    <a:pt x="96" y="264"/>
                  </a:cubicBezTo>
                  <a:cubicBezTo>
                    <a:pt x="96" y="239"/>
                    <a:pt x="96" y="239"/>
                    <a:pt x="96" y="239"/>
                  </a:cubicBezTo>
                  <a:cubicBezTo>
                    <a:pt x="98" y="240"/>
                    <a:pt x="99" y="249"/>
                    <a:pt x="100" y="254"/>
                  </a:cubicBezTo>
                  <a:moveTo>
                    <a:pt x="96" y="237"/>
                  </a:moveTo>
                  <a:cubicBezTo>
                    <a:pt x="96" y="212"/>
                    <a:pt x="96" y="212"/>
                    <a:pt x="96" y="212"/>
                  </a:cubicBezTo>
                  <a:cubicBezTo>
                    <a:pt x="102" y="212"/>
                    <a:pt x="102" y="212"/>
                    <a:pt x="102" y="212"/>
                  </a:cubicBezTo>
                  <a:cubicBezTo>
                    <a:pt x="102" y="238"/>
                    <a:pt x="102" y="238"/>
                    <a:pt x="102" y="238"/>
                  </a:cubicBezTo>
                  <a:cubicBezTo>
                    <a:pt x="102" y="237"/>
                    <a:pt x="102" y="237"/>
                    <a:pt x="102" y="237"/>
                  </a:cubicBezTo>
                  <a:cubicBezTo>
                    <a:pt x="100" y="237"/>
                    <a:pt x="100" y="237"/>
                    <a:pt x="100" y="237"/>
                  </a:cubicBezTo>
                  <a:cubicBezTo>
                    <a:pt x="99" y="237"/>
                    <a:pt x="99" y="237"/>
                    <a:pt x="99" y="237"/>
                  </a:cubicBezTo>
                  <a:cubicBezTo>
                    <a:pt x="98" y="237"/>
                    <a:pt x="98" y="237"/>
                    <a:pt x="98" y="237"/>
                  </a:cubicBezTo>
                  <a:cubicBezTo>
                    <a:pt x="97" y="237"/>
                    <a:pt x="97" y="237"/>
                    <a:pt x="97" y="237"/>
                  </a:cubicBezTo>
                  <a:lnTo>
                    <a:pt x="96" y="237"/>
                  </a:lnTo>
                  <a:close/>
                  <a:moveTo>
                    <a:pt x="99" y="239"/>
                  </a:moveTo>
                  <a:cubicBezTo>
                    <a:pt x="100" y="239"/>
                    <a:pt x="100" y="239"/>
                    <a:pt x="100" y="239"/>
                  </a:cubicBezTo>
                  <a:cubicBezTo>
                    <a:pt x="100" y="239"/>
                    <a:pt x="100" y="239"/>
                    <a:pt x="100" y="239"/>
                  </a:cubicBezTo>
                  <a:cubicBezTo>
                    <a:pt x="100" y="239"/>
                    <a:pt x="100" y="239"/>
                    <a:pt x="100" y="239"/>
                  </a:cubicBezTo>
                  <a:cubicBezTo>
                    <a:pt x="101" y="240"/>
                    <a:pt x="101" y="240"/>
                    <a:pt x="101" y="240"/>
                  </a:cubicBezTo>
                  <a:cubicBezTo>
                    <a:pt x="101" y="241"/>
                    <a:pt x="101" y="241"/>
                    <a:pt x="101" y="241"/>
                  </a:cubicBezTo>
                  <a:cubicBezTo>
                    <a:pt x="102" y="241"/>
                    <a:pt x="102" y="241"/>
                    <a:pt x="102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1"/>
                    <a:pt x="103" y="241"/>
                    <a:pt x="103" y="241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05" y="241"/>
                    <a:pt x="105" y="241"/>
                    <a:pt x="105" y="241"/>
                  </a:cubicBezTo>
                  <a:cubicBezTo>
                    <a:pt x="106" y="243"/>
                    <a:pt x="106" y="243"/>
                    <a:pt x="106" y="243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106" y="244"/>
                    <a:pt x="106" y="244"/>
                    <a:pt x="106" y="244"/>
                  </a:cubicBezTo>
                  <a:cubicBezTo>
                    <a:pt x="105" y="246"/>
                    <a:pt x="105" y="246"/>
                    <a:pt x="105" y="246"/>
                  </a:cubicBezTo>
                  <a:cubicBezTo>
                    <a:pt x="105" y="246"/>
                    <a:pt x="105" y="246"/>
                    <a:pt x="105" y="246"/>
                  </a:cubicBezTo>
                  <a:cubicBezTo>
                    <a:pt x="104" y="245"/>
                    <a:pt x="104" y="245"/>
                    <a:pt x="104" y="245"/>
                  </a:cubicBezTo>
                  <a:cubicBezTo>
                    <a:pt x="102" y="245"/>
                    <a:pt x="102" y="245"/>
                    <a:pt x="102" y="245"/>
                  </a:cubicBezTo>
                  <a:cubicBezTo>
                    <a:pt x="102" y="246"/>
                    <a:pt x="102" y="246"/>
                    <a:pt x="102" y="246"/>
                  </a:cubicBezTo>
                  <a:cubicBezTo>
                    <a:pt x="102" y="247"/>
                    <a:pt x="102" y="248"/>
                    <a:pt x="103" y="249"/>
                  </a:cubicBezTo>
                  <a:cubicBezTo>
                    <a:pt x="103" y="250"/>
                    <a:pt x="104" y="250"/>
                    <a:pt x="105" y="251"/>
                  </a:cubicBezTo>
                  <a:cubicBezTo>
                    <a:pt x="106" y="251"/>
                    <a:pt x="106" y="251"/>
                    <a:pt x="106" y="251"/>
                  </a:cubicBezTo>
                  <a:cubicBezTo>
                    <a:pt x="102" y="251"/>
                    <a:pt x="102" y="251"/>
                    <a:pt x="102" y="251"/>
                  </a:cubicBezTo>
                  <a:cubicBezTo>
                    <a:pt x="101" y="247"/>
                    <a:pt x="100" y="242"/>
                    <a:pt x="99" y="239"/>
                  </a:cubicBezTo>
                  <a:moveTo>
                    <a:pt x="103" y="239"/>
                  </a:moveTo>
                  <a:cubicBezTo>
                    <a:pt x="103" y="239"/>
                    <a:pt x="103" y="239"/>
                    <a:pt x="103" y="239"/>
                  </a:cubicBezTo>
                  <a:cubicBezTo>
                    <a:pt x="103" y="239"/>
                    <a:pt x="103" y="239"/>
                    <a:pt x="103" y="239"/>
                  </a:cubicBezTo>
                  <a:close/>
                  <a:moveTo>
                    <a:pt x="104" y="240"/>
                  </a:moveTo>
                  <a:cubicBezTo>
                    <a:pt x="104" y="240"/>
                    <a:pt x="104" y="240"/>
                    <a:pt x="104" y="240"/>
                  </a:cubicBezTo>
                  <a:cubicBezTo>
                    <a:pt x="104" y="240"/>
                    <a:pt x="104" y="240"/>
                    <a:pt x="104" y="240"/>
                  </a:cubicBezTo>
                  <a:close/>
                  <a:moveTo>
                    <a:pt x="115" y="240"/>
                  </a:moveTo>
                  <a:cubicBezTo>
                    <a:pt x="116" y="240"/>
                    <a:pt x="116" y="240"/>
                    <a:pt x="116" y="240"/>
                  </a:cubicBezTo>
                  <a:cubicBezTo>
                    <a:pt x="116" y="239"/>
                    <a:pt x="116" y="239"/>
                    <a:pt x="116" y="239"/>
                  </a:cubicBezTo>
                  <a:cubicBezTo>
                    <a:pt x="115" y="237"/>
                    <a:pt x="115" y="237"/>
                    <a:pt x="115" y="237"/>
                  </a:cubicBezTo>
                  <a:cubicBezTo>
                    <a:pt x="116" y="235"/>
                    <a:pt x="116" y="235"/>
                    <a:pt x="116" y="235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9" y="234"/>
                    <a:pt x="119" y="234"/>
                    <a:pt x="119" y="234"/>
                  </a:cubicBezTo>
                  <a:cubicBezTo>
                    <a:pt x="120" y="234"/>
                    <a:pt x="120" y="234"/>
                    <a:pt x="120" y="234"/>
                  </a:cubicBezTo>
                  <a:cubicBezTo>
                    <a:pt x="122" y="235"/>
                    <a:pt x="122" y="235"/>
                    <a:pt x="122" y="235"/>
                  </a:cubicBezTo>
                  <a:cubicBezTo>
                    <a:pt x="122" y="237"/>
                    <a:pt x="122" y="237"/>
                    <a:pt x="122" y="237"/>
                  </a:cubicBezTo>
                  <a:cubicBezTo>
                    <a:pt x="121" y="239"/>
                    <a:pt x="121" y="239"/>
                    <a:pt x="121" y="239"/>
                  </a:cubicBezTo>
                  <a:cubicBezTo>
                    <a:pt x="121" y="240"/>
                    <a:pt x="121" y="240"/>
                    <a:pt x="121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2" y="240"/>
                    <a:pt x="122" y="240"/>
                    <a:pt x="122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4" y="239"/>
                    <a:pt x="124" y="239"/>
                    <a:pt x="124" y="239"/>
                  </a:cubicBezTo>
                  <a:cubicBezTo>
                    <a:pt x="126" y="240"/>
                    <a:pt x="126" y="240"/>
                    <a:pt x="126" y="240"/>
                  </a:cubicBezTo>
                  <a:cubicBezTo>
                    <a:pt x="126" y="241"/>
                    <a:pt x="126" y="241"/>
                    <a:pt x="126" y="241"/>
                  </a:cubicBezTo>
                  <a:cubicBezTo>
                    <a:pt x="126" y="241"/>
                    <a:pt x="126" y="241"/>
                    <a:pt x="126" y="241"/>
                  </a:cubicBezTo>
                  <a:cubicBezTo>
                    <a:pt x="127" y="243"/>
                    <a:pt x="127" y="243"/>
                    <a:pt x="127" y="243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246"/>
                    <a:pt x="126" y="246"/>
                    <a:pt x="126" y="246"/>
                  </a:cubicBezTo>
                  <a:cubicBezTo>
                    <a:pt x="124" y="246"/>
                    <a:pt x="124" y="246"/>
                    <a:pt x="124" y="246"/>
                  </a:cubicBezTo>
                  <a:cubicBezTo>
                    <a:pt x="122" y="245"/>
                    <a:pt x="122" y="245"/>
                    <a:pt x="122" y="245"/>
                  </a:cubicBezTo>
                  <a:cubicBezTo>
                    <a:pt x="121" y="245"/>
                    <a:pt x="121" y="245"/>
                    <a:pt x="121" y="245"/>
                  </a:cubicBezTo>
                  <a:cubicBezTo>
                    <a:pt x="121" y="246"/>
                    <a:pt x="121" y="246"/>
                    <a:pt x="121" y="246"/>
                  </a:cubicBezTo>
                  <a:cubicBezTo>
                    <a:pt x="122" y="249"/>
                    <a:pt x="123" y="250"/>
                    <a:pt x="124" y="250"/>
                  </a:cubicBezTo>
                  <a:cubicBezTo>
                    <a:pt x="124" y="251"/>
                    <a:pt x="125" y="251"/>
                    <a:pt x="125" y="251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13" y="251"/>
                    <a:pt x="113" y="251"/>
                    <a:pt x="114" y="250"/>
                  </a:cubicBezTo>
                  <a:cubicBezTo>
                    <a:pt x="115" y="250"/>
                    <a:pt x="116" y="249"/>
                    <a:pt x="117" y="246"/>
                  </a:cubicBezTo>
                  <a:cubicBezTo>
                    <a:pt x="116" y="245"/>
                    <a:pt x="116" y="245"/>
                    <a:pt x="116" y="245"/>
                  </a:cubicBezTo>
                  <a:cubicBezTo>
                    <a:pt x="115" y="245"/>
                    <a:pt x="115" y="245"/>
                    <a:pt x="115" y="245"/>
                  </a:cubicBezTo>
                  <a:cubicBezTo>
                    <a:pt x="113" y="246"/>
                    <a:pt x="113" y="246"/>
                    <a:pt x="113" y="246"/>
                  </a:cubicBezTo>
                  <a:cubicBezTo>
                    <a:pt x="112" y="246"/>
                    <a:pt x="112" y="246"/>
                    <a:pt x="112" y="246"/>
                  </a:cubicBezTo>
                  <a:cubicBezTo>
                    <a:pt x="111" y="244"/>
                    <a:pt x="111" y="244"/>
                    <a:pt x="111" y="244"/>
                  </a:cubicBezTo>
                  <a:cubicBezTo>
                    <a:pt x="110" y="243"/>
                    <a:pt x="110" y="243"/>
                    <a:pt x="110" y="243"/>
                  </a:cubicBezTo>
                  <a:cubicBezTo>
                    <a:pt x="111" y="241"/>
                    <a:pt x="111" y="241"/>
                    <a:pt x="111" y="241"/>
                  </a:cubicBezTo>
                  <a:cubicBezTo>
                    <a:pt x="111" y="241"/>
                    <a:pt x="111" y="241"/>
                    <a:pt x="111" y="241"/>
                  </a:cubicBezTo>
                  <a:cubicBezTo>
                    <a:pt x="112" y="240"/>
                    <a:pt x="112" y="240"/>
                    <a:pt x="112" y="240"/>
                  </a:cubicBezTo>
                  <a:cubicBezTo>
                    <a:pt x="113" y="239"/>
                    <a:pt x="113" y="239"/>
                    <a:pt x="113" y="239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ubicBezTo>
                    <a:pt x="115" y="240"/>
                    <a:pt x="115" y="240"/>
                    <a:pt x="115" y="240"/>
                  </a:cubicBezTo>
                  <a:close/>
                  <a:moveTo>
                    <a:pt x="129" y="242"/>
                  </a:moveTo>
                  <a:cubicBezTo>
                    <a:pt x="128" y="240"/>
                    <a:pt x="128" y="240"/>
                    <a:pt x="128" y="240"/>
                  </a:cubicBezTo>
                  <a:cubicBezTo>
                    <a:pt x="127" y="239"/>
                    <a:pt x="127" y="239"/>
                    <a:pt x="127" y="239"/>
                  </a:cubicBezTo>
                  <a:cubicBezTo>
                    <a:pt x="127" y="238"/>
                    <a:pt x="127" y="238"/>
                    <a:pt x="127" y="238"/>
                  </a:cubicBezTo>
                  <a:cubicBezTo>
                    <a:pt x="127" y="212"/>
                    <a:pt x="127" y="212"/>
                    <a:pt x="127" y="212"/>
                  </a:cubicBezTo>
                  <a:cubicBezTo>
                    <a:pt x="133" y="212"/>
                    <a:pt x="133" y="212"/>
                    <a:pt x="133" y="212"/>
                  </a:cubicBezTo>
                  <a:cubicBezTo>
                    <a:pt x="133" y="238"/>
                    <a:pt x="133" y="238"/>
                    <a:pt x="133" y="238"/>
                  </a:cubicBezTo>
                  <a:cubicBezTo>
                    <a:pt x="132" y="238"/>
                    <a:pt x="132" y="238"/>
                    <a:pt x="132" y="238"/>
                  </a:cubicBezTo>
                  <a:cubicBezTo>
                    <a:pt x="132" y="239"/>
                    <a:pt x="132" y="239"/>
                    <a:pt x="132" y="239"/>
                  </a:cubicBezTo>
                  <a:cubicBezTo>
                    <a:pt x="131" y="239"/>
                    <a:pt x="131" y="240"/>
                    <a:pt x="131" y="241"/>
                  </a:cubicBezTo>
                  <a:cubicBezTo>
                    <a:pt x="130" y="242"/>
                    <a:pt x="130" y="242"/>
                    <a:pt x="130" y="242"/>
                  </a:cubicBezTo>
                  <a:cubicBezTo>
                    <a:pt x="129" y="243"/>
                    <a:pt x="129" y="243"/>
                    <a:pt x="129" y="243"/>
                  </a:cubicBezTo>
                  <a:cubicBezTo>
                    <a:pt x="130" y="244"/>
                    <a:pt x="130" y="244"/>
                    <a:pt x="130" y="244"/>
                  </a:cubicBezTo>
                  <a:cubicBezTo>
                    <a:pt x="130" y="246"/>
                    <a:pt x="130" y="247"/>
                    <a:pt x="131" y="248"/>
                  </a:cubicBezTo>
                  <a:cubicBezTo>
                    <a:pt x="131" y="248"/>
                    <a:pt x="132" y="248"/>
                    <a:pt x="132" y="248"/>
                  </a:cubicBezTo>
                  <a:cubicBezTo>
                    <a:pt x="132" y="249"/>
                    <a:pt x="132" y="249"/>
                    <a:pt x="132" y="249"/>
                  </a:cubicBezTo>
                  <a:cubicBezTo>
                    <a:pt x="130" y="248"/>
                    <a:pt x="130" y="248"/>
                    <a:pt x="130" y="248"/>
                  </a:cubicBezTo>
                  <a:cubicBezTo>
                    <a:pt x="129" y="248"/>
                    <a:pt x="129" y="248"/>
                    <a:pt x="129" y="248"/>
                  </a:cubicBezTo>
                  <a:cubicBezTo>
                    <a:pt x="128" y="248"/>
                    <a:pt x="128" y="248"/>
                    <a:pt x="128" y="248"/>
                  </a:cubicBezTo>
                  <a:cubicBezTo>
                    <a:pt x="127" y="248"/>
                    <a:pt x="127" y="248"/>
                    <a:pt x="127" y="248"/>
                  </a:cubicBezTo>
                  <a:cubicBezTo>
                    <a:pt x="127" y="247"/>
                    <a:pt x="127" y="247"/>
                    <a:pt x="127" y="247"/>
                  </a:cubicBezTo>
                  <a:cubicBezTo>
                    <a:pt x="127" y="247"/>
                    <a:pt x="127" y="247"/>
                    <a:pt x="127" y="247"/>
                  </a:cubicBezTo>
                  <a:cubicBezTo>
                    <a:pt x="128" y="245"/>
                    <a:pt x="128" y="245"/>
                    <a:pt x="128" y="245"/>
                  </a:cubicBezTo>
                  <a:cubicBezTo>
                    <a:pt x="129" y="243"/>
                    <a:pt x="129" y="243"/>
                    <a:pt x="129" y="243"/>
                  </a:cubicBezTo>
                  <a:lnTo>
                    <a:pt x="129" y="242"/>
                  </a:lnTo>
                  <a:close/>
                  <a:moveTo>
                    <a:pt x="128" y="250"/>
                  </a:moveTo>
                  <a:cubicBezTo>
                    <a:pt x="129" y="251"/>
                    <a:pt x="129" y="251"/>
                    <a:pt x="129" y="251"/>
                  </a:cubicBezTo>
                  <a:cubicBezTo>
                    <a:pt x="130" y="251"/>
                    <a:pt x="130" y="251"/>
                    <a:pt x="131" y="251"/>
                  </a:cubicBezTo>
                  <a:cubicBezTo>
                    <a:pt x="126" y="251"/>
                    <a:pt x="126" y="251"/>
                    <a:pt x="126" y="251"/>
                  </a:cubicBezTo>
                  <a:cubicBezTo>
                    <a:pt x="127" y="251"/>
                    <a:pt x="128" y="250"/>
                    <a:pt x="128" y="250"/>
                  </a:cubicBezTo>
                  <a:moveTo>
                    <a:pt x="125" y="248"/>
                  </a:move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8"/>
                    <a:pt x="125" y="248"/>
                    <a:pt x="125" y="248"/>
                  </a:cubicBezTo>
                  <a:close/>
                  <a:moveTo>
                    <a:pt x="113" y="248"/>
                  </a:moveTo>
                  <a:cubicBezTo>
                    <a:pt x="113" y="248"/>
                    <a:pt x="113" y="248"/>
                    <a:pt x="113" y="248"/>
                  </a:cubicBezTo>
                  <a:cubicBezTo>
                    <a:pt x="113" y="248"/>
                    <a:pt x="113" y="248"/>
                    <a:pt x="113" y="248"/>
                  </a:cubicBezTo>
                  <a:close/>
                  <a:moveTo>
                    <a:pt x="111" y="251"/>
                  </a:moveTo>
                  <a:cubicBezTo>
                    <a:pt x="107" y="251"/>
                    <a:pt x="107" y="251"/>
                    <a:pt x="107" y="251"/>
                  </a:cubicBezTo>
                  <a:cubicBezTo>
                    <a:pt x="107" y="251"/>
                    <a:pt x="108" y="251"/>
                    <a:pt x="108" y="251"/>
                  </a:cubicBezTo>
                  <a:cubicBezTo>
                    <a:pt x="109" y="250"/>
                    <a:pt x="109" y="250"/>
                    <a:pt x="109" y="250"/>
                  </a:cubicBezTo>
                  <a:cubicBezTo>
                    <a:pt x="110" y="250"/>
                    <a:pt x="111" y="251"/>
                    <a:pt x="111" y="251"/>
                  </a:cubicBezTo>
                  <a:moveTo>
                    <a:pt x="111" y="238"/>
                  </a:moveTo>
                  <a:cubicBezTo>
                    <a:pt x="110" y="239"/>
                    <a:pt x="110" y="239"/>
                    <a:pt x="110" y="239"/>
                  </a:cubicBezTo>
                  <a:cubicBezTo>
                    <a:pt x="109" y="240"/>
                    <a:pt x="109" y="240"/>
                    <a:pt x="109" y="240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08" y="243"/>
                    <a:pt x="108" y="243"/>
                    <a:pt x="108" y="243"/>
                  </a:cubicBezTo>
                  <a:cubicBezTo>
                    <a:pt x="109" y="245"/>
                    <a:pt x="109" y="245"/>
                    <a:pt x="109" y="245"/>
                  </a:cubicBezTo>
                  <a:cubicBezTo>
                    <a:pt x="110" y="247"/>
                    <a:pt x="110" y="247"/>
                    <a:pt x="11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11" y="248"/>
                    <a:pt x="111" y="248"/>
                    <a:pt x="111" y="248"/>
                  </a:cubicBezTo>
                  <a:cubicBezTo>
                    <a:pt x="110" y="248"/>
                    <a:pt x="110" y="248"/>
                    <a:pt x="110" y="248"/>
                  </a:cubicBezTo>
                  <a:cubicBezTo>
                    <a:pt x="109" y="248"/>
                    <a:pt x="109" y="248"/>
                    <a:pt x="109" y="248"/>
                  </a:cubicBezTo>
                  <a:cubicBezTo>
                    <a:pt x="107" y="248"/>
                    <a:pt x="107" y="248"/>
                    <a:pt x="107" y="248"/>
                  </a:cubicBezTo>
                  <a:cubicBezTo>
                    <a:pt x="106" y="249"/>
                    <a:pt x="106" y="249"/>
                    <a:pt x="106" y="249"/>
                  </a:cubicBezTo>
                  <a:cubicBezTo>
                    <a:pt x="106" y="248"/>
                    <a:pt x="106" y="248"/>
                    <a:pt x="106" y="248"/>
                  </a:cubicBezTo>
                  <a:cubicBezTo>
                    <a:pt x="106" y="248"/>
                    <a:pt x="106" y="248"/>
                    <a:pt x="107" y="248"/>
                  </a:cubicBezTo>
                  <a:cubicBezTo>
                    <a:pt x="108" y="247"/>
                    <a:pt x="108" y="246"/>
                    <a:pt x="108" y="245"/>
                  </a:cubicBezTo>
                  <a:cubicBezTo>
                    <a:pt x="108" y="243"/>
                    <a:pt x="108" y="243"/>
                    <a:pt x="108" y="243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07" y="241"/>
                    <a:pt x="107" y="241"/>
                    <a:pt x="107" y="241"/>
                  </a:cubicBezTo>
                  <a:cubicBezTo>
                    <a:pt x="107" y="240"/>
                    <a:pt x="106" y="239"/>
                    <a:pt x="105" y="239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5" y="238"/>
                    <a:pt x="105" y="238"/>
                    <a:pt x="105" y="238"/>
                  </a:cubicBezTo>
                  <a:cubicBezTo>
                    <a:pt x="104" y="238"/>
                    <a:pt x="104" y="238"/>
                    <a:pt x="104" y="238"/>
                  </a:cubicBezTo>
                  <a:cubicBezTo>
                    <a:pt x="104" y="212"/>
                    <a:pt x="104" y="212"/>
                    <a:pt x="104" y="212"/>
                  </a:cubicBezTo>
                  <a:cubicBezTo>
                    <a:pt x="111" y="212"/>
                    <a:pt x="111" y="212"/>
                    <a:pt x="111" y="212"/>
                  </a:cubicBezTo>
                  <a:lnTo>
                    <a:pt x="111" y="238"/>
                  </a:lnTo>
                  <a:close/>
                  <a:moveTo>
                    <a:pt x="103" y="247"/>
                  </a:moveTo>
                  <a:cubicBezTo>
                    <a:pt x="103" y="247"/>
                    <a:pt x="103" y="247"/>
                    <a:pt x="103" y="247"/>
                  </a:cubicBezTo>
                  <a:cubicBezTo>
                    <a:pt x="103" y="247"/>
                    <a:pt x="103" y="247"/>
                    <a:pt x="103" y="247"/>
                  </a:cubicBezTo>
                  <a:close/>
                  <a:moveTo>
                    <a:pt x="136" y="253"/>
                  </a:moveTo>
                  <a:cubicBezTo>
                    <a:pt x="136" y="254"/>
                    <a:pt x="136" y="254"/>
                    <a:pt x="136" y="254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5" y="255"/>
                    <a:pt x="135" y="256"/>
                    <a:pt x="135" y="257"/>
                  </a:cubicBezTo>
                  <a:cubicBezTo>
                    <a:pt x="102" y="257"/>
                    <a:pt x="102" y="257"/>
                    <a:pt x="102" y="257"/>
                  </a:cubicBezTo>
                  <a:cubicBezTo>
                    <a:pt x="102" y="256"/>
                    <a:pt x="102" y="255"/>
                    <a:pt x="102" y="254"/>
                  </a:cubicBezTo>
                  <a:cubicBezTo>
                    <a:pt x="102" y="253"/>
                    <a:pt x="102" y="253"/>
                    <a:pt x="102" y="253"/>
                  </a:cubicBezTo>
                  <a:cubicBezTo>
                    <a:pt x="102" y="253"/>
                    <a:pt x="102" y="253"/>
                    <a:pt x="102" y="253"/>
                  </a:cubicBezTo>
                  <a:lnTo>
                    <a:pt x="136" y="253"/>
                  </a:lnTo>
                  <a:close/>
                  <a:moveTo>
                    <a:pt x="131" y="251"/>
                  </a:moveTo>
                  <a:cubicBezTo>
                    <a:pt x="132" y="251"/>
                    <a:pt x="132" y="251"/>
                    <a:pt x="132" y="251"/>
                  </a:cubicBezTo>
                  <a:cubicBezTo>
                    <a:pt x="133" y="250"/>
                    <a:pt x="134" y="250"/>
                    <a:pt x="135" y="249"/>
                  </a:cubicBezTo>
                  <a:cubicBezTo>
                    <a:pt x="135" y="248"/>
                    <a:pt x="135" y="247"/>
                    <a:pt x="136" y="246"/>
                  </a:cubicBezTo>
                  <a:cubicBezTo>
                    <a:pt x="135" y="245"/>
                    <a:pt x="135" y="245"/>
                    <a:pt x="135" y="245"/>
                  </a:cubicBezTo>
                  <a:cubicBezTo>
                    <a:pt x="134" y="245"/>
                    <a:pt x="134" y="245"/>
                    <a:pt x="134" y="245"/>
                  </a:cubicBezTo>
                  <a:cubicBezTo>
                    <a:pt x="133" y="246"/>
                    <a:pt x="133" y="246"/>
                    <a:pt x="133" y="246"/>
                  </a:cubicBezTo>
                  <a:cubicBezTo>
                    <a:pt x="132" y="246"/>
                    <a:pt x="132" y="246"/>
                    <a:pt x="132" y="246"/>
                  </a:cubicBezTo>
                  <a:cubicBezTo>
                    <a:pt x="132" y="244"/>
                    <a:pt x="132" y="244"/>
                    <a:pt x="132" y="244"/>
                  </a:cubicBezTo>
                  <a:cubicBezTo>
                    <a:pt x="132" y="243"/>
                    <a:pt x="132" y="243"/>
                    <a:pt x="132" y="243"/>
                  </a:cubicBezTo>
                  <a:cubicBezTo>
                    <a:pt x="133" y="241"/>
                    <a:pt x="133" y="241"/>
                    <a:pt x="133" y="241"/>
                  </a:cubicBezTo>
                  <a:cubicBezTo>
                    <a:pt x="133" y="240"/>
                    <a:pt x="133" y="240"/>
                    <a:pt x="133" y="240"/>
                  </a:cubicBezTo>
                  <a:cubicBezTo>
                    <a:pt x="133" y="240"/>
                    <a:pt x="133" y="240"/>
                    <a:pt x="133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0"/>
                    <a:pt x="134" y="240"/>
                    <a:pt x="134" y="240"/>
                  </a:cubicBezTo>
                  <a:cubicBezTo>
                    <a:pt x="134" y="241"/>
                    <a:pt x="134" y="241"/>
                    <a:pt x="134" y="241"/>
                  </a:cubicBezTo>
                  <a:cubicBezTo>
                    <a:pt x="135" y="241"/>
                    <a:pt x="135" y="241"/>
                    <a:pt x="135" y="241"/>
                  </a:cubicBezTo>
                  <a:cubicBezTo>
                    <a:pt x="136" y="241"/>
                    <a:pt x="136" y="241"/>
                    <a:pt x="136" y="241"/>
                  </a:cubicBezTo>
                  <a:cubicBezTo>
                    <a:pt x="137" y="241"/>
                    <a:pt x="137" y="241"/>
                    <a:pt x="137" y="241"/>
                  </a:cubicBezTo>
                  <a:cubicBezTo>
                    <a:pt x="137" y="240"/>
                    <a:pt x="137" y="240"/>
                    <a:pt x="137" y="240"/>
                  </a:cubicBezTo>
                  <a:cubicBezTo>
                    <a:pt x="137" y="239"/>
                    <a:pt x="137" y="239"/>
                    <a:pt x="137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8" y="239"/>
                    <a:pt x="138" y="239"/>
                    <a:pt x="138" y="239"/>
                  </a:cubicBezTo>
                  <a:cubicBezTo>
                    <a:pt x="137" y="242"/>
                    <a:pt x="136" y="247"/>
                    <a:pt x="136" y="251"/>
                  </a:cubicBezTo>
                  <a:lnTo>
                    <a:pt x="131" y="251"/>
                  </a:lnTo>
                  <a:close/>
                  <a:moveTo>
                    <a:pt x="135" y="239"/>
                  </a:moveTo>
                  <a:cubicBezTo>
                    <a:pt x="135" y="239"/>
                    <a:pt x="135" y="239"/>
                    <a:pt x="135" y="239"/>
                  </a:cubicBezTo>
                  <a:cubicBezTo>
                    <a:pt x="135" y="239"/>
                    <a:pt x="135" y="239"/>
                    <a:pt x="135" y="239"/>
                  </a:cubicBezTo>
                  <a:close/>
                  <a:moveTo>
                    <a:pt x="138" y="254"/>
                  </a:moveTo>
                  <a:cubicBezTo>
                    <a:pt x="138" y="249"/>
                    <a:pt x="139" y="240"/>
                    <a:pt x="141" y="239"/>
                  </a:cubicBezTo>
                  <a:cubicBezTo>
                    <a:pt x="141" y="264"/>
                    <a:pt x="141" y="264"/>
                    <a:pt x="141" y="264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62"/>
                    <a:pt x="139" y="259"/>
                    <a:pt x="137" y="258"/>
                  </a:cubicBezTo>
                  <a:cubicBezTo>
                    <a:pt x="137" y="257"/>
                    <a:pt x="138" y="256"/>
                    <a:pt x="138" y="254"/>
                  </a:cubicBezTo>
                  <a:moveTo>
                    <a:pt x="141" y="237"/>
                  </a:moveTo>
                  <a:cubicBezTo>
                    <a:pt x="139" y="237"/>
                    <a:pt x="139" y="237"/>
                    <a:pt x="139" y="237"/>
                  </a:cubicBezTo>
                  <a:cubicBezTo>
                    <a:pt x="138" y="237"/>
                    <a:pt x="138" y="237"/>
                    <a:pt x="138" y="237"/>
                  </a:cubicBezTo>
                  <a:cubicBezTo>
                    <a:pt x="138" y="237"/>
                    <a:pt x="138" y="237"/>
                    <a:pt x="138" y="237"/>
                  </a:cubicBezTo>
                  <a:cubicBezTo>
                    <a:pt x="136" y="237"/>
                    <a:pt x="136" y="237"/>
                    <a:pt x="136" y="237"/>
                  </a:cubicBezTo>
                  <a:cubicBezTo>
                    <a:pt x="136" y="238"/>
                    <a:pt x="136" y="238"/>
                    <a:pt x="136" y="238"/>
                  </a:cubicBezTo>
                  <a:cubicBezTo>
                    <a:pt x="136" y="212"/>
                    <a:pt x="136" y="212"/>
                    <a:pt x="136" y="212"/>
                  </a:cubicBezTo>
                  <a:cubicBezTo>
                    <a:pt x="141" y="212"/>
                    <a:pt x="141" y="212"/>
                    <a:pt x="141" y="212"/>
                  </a:cubicBezTo>
                  <a:cubicBezTo>
                    <a:pt x="141" y="237"/>
                    <a:pt x="141" y="237"/>
                    <a:pt x="141" y="237"/>
                  </a:cubicBezTo>
                  <a:close/>
                  <a:moveTo>
                    <a:pt x="126" y="209"/>
                  </a:moveTo>
                  <a:cubicBezTo>
                    <a:pt x="125" y="211"/>
                    <a:pt x="125" y="211"/>
                    <a:pt x="125" y="211"/>
                  </a:cubicBezTo>
                  <a:cubicBezTo>
                    <a:pt x="125" y="237"/>
                    <a:pt x="125" y="237"/>
                    <a:pt x="125" y="237"/>
                  </a:cubicBezTo>
                  <a:cubicBezTo>
                    <a:pt x="125" y="237"/>
                    <a:pt x="125" y="237"/>
                    <a:pt x="125" y="237"/>
                  </a:cubicBezTo>
                  <a:cubicBezTo>
                    <a:pt x="124" y="237"/>
                    <a:pt x="124" y="237"/>
                    <a:pt x="124" y="237"/>
                  </a:cubicBezTo>
                  <a:cubicBezTo>
                    <a:pt x="124" y="237"/>
                    <a:pt x="124" y="237"/>
                    <a:pt x="124" y="237"/>
                  </a:cubicBezTo>
                  <a:cubicBezTo>
                    <a:pt x="125" y="236"/>
                    <a:pt x="124" y="235"/>
                    <a:pt x="123" y="234"/>
                  </a:cubicBezTo>
                  <a:cubicBezTo>
                    <a:pt x="122" y="233"/>
                    <a:pt x="121" y="233"/>
                    <a:pt x="121" y="232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19" y="232"/>
                    <a:pt x="119" y="232"/>
                    <a:pt x="119" y="232"/>
                  </a:cubicBezTo>
                  <a:cubicBezTo>
                    <a:pt x="118" y="232"/>
                    <a:pt x="118" y="232"/>
                    <a:pt x="118" y="232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6" y="233"/>
                    <a:pt x="115" y="233"/>
                    <a:pt x="114" y="234"/>
                  </a:cubicBezTo>
                  <a:cubicBezTo>
                    <a:pt x="113" y="235"/>
                    <a:pt x="113" y="236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37"/>
                    <a:pt x="113" y="237"/>
                    <a:pt x="113" y="237"/>
                  </a:cubicBezTo>
                  <a:cubicBezTo>
                    <a:pt x="113" y="211"/>
                    <a:pt x="113" y="211"/>
                    <a:pt x="113" y="211"/>
                  </a:cubicBezTo>
                  <a:cubicBezTo>
                    <a:pt x="112" y="209"/>
                    <a:pt x="112" y="209"/>
                    <a:pt x="112" y="209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2" y="209"/>
                    <a:pt x="90" y="210"/>
                    <a:pt x="88" y="211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90" y="197"/>
                    <a:pt x="92" y="197"/>
                    <a:pt x="95" y="197"/>
                  </a:cubicBezTo>
                  <a:cubicBezTo>
                    <a:pt x="112" y="197"/>
                    <a:pt x="112" y="197"/>
                    <a:pt x="112" y="197"/>
                  </a:cubicBezTo>
                  <a:cubicBezTo>
                    <a:pt x="113" y="196"/>
                    <a:pt x="113" y="196"/>
                    <a:pt x="113" y="196"/>
                  </a:cubicBezTo>
                  <a:cubicBezTo>
                    <a:pt x="113" y="175"/>
                    <a:pt x="113" y="175"/>
                    <a:pt x="113" y="175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03" y="174"/>
                    <a:pt x="103" y="174"/>
                    <a:pt x="103" y="174"/>
                  </a:cubicBezTo>
                  <a:cubicBezTo>
                    <a:pt x="100" y="174"/>
                    <a:pt x="98" y="175"/>
                    <a:pt x="96" y="176"/>
                  </a:cubicBezTo>
                  <a:cubicBezTo>
                    <a:pt x="96" y="161"/>
                    <a:pt x="96" y="161"/>
                    <a:pt x="96" y="161"/>
                  </a:cubicBezTo>
                  <a:cubicBezTo>
                    <a:pt x="98" y="162"/>
                    <a:pt x="100" y="162"/>
                    <a:pt x="103" y="162"/>
                  </a:cubicBezTo>
                  <a:cubicBezTo>
                    <a:pt x="112" y="162"/>
                    <a:pt x="112" y="162"/>
                    <a:pt x="112" y="162"/>
                  </a:cubicBezTo>
                  <a:cubicBezTo>
                    <a:pt x="113" y="161"/>
                    <a:pt x="113" y="161"/>
                    <a:pt x="113" y="161"/>
                  </a:cubicBezTo>
                  <a:cubicBezTo>
                    <a:pt x="113" y="144"/>
                    <a:pt x="113" y="144"/>
                    <a:pt x="113" y="144"/>
                  </a:cubicBezTo>
                  <a:cubicBezTo>
                    <a:pt x="113" y="142"/>
                    <a:pt x="112" y="140"/>
                    <a:pt x="111" y="138"/>
                  </a:cubicBezTo>
                  <a:cubicBezTo>
                    <a:pt x="126" y="138"/>
                    <a:pt x="126" y="138"/>
                    <a:pt x="126" y="138"/>
                  </a:cubicBezTo>
                  <a:cubicBezTo>
                    <a:pt x="126" y="140"/>
                    <a:pt x="125" y="142"/>
                    <a:pt x="125" y="144"/>
                  </a:cubicBezTo>
                  <a:cubicBezTo>
                    <a:pt x="125" y="161"/>
                    <a:pt x="125" y="161"/>
                    <a:pt x="125" y="161"/>
                  </a:cubicBezTo>
                  <a:cubicBezTo>
                    <a:pt x="126" y="162"/>
                    <a:pt x="126" y="162"/>
                    <a:pt x="126" y="162"/>
                  </a:cubicBezTo>
                  <a:cubicBezTo>
                    <a:pt x="136" y="162"/>
                    <a:pt x="136" y="162"/>
                    <a:pt x="136" y="162"/>
                  </a:cubicBezTo>
                  <a:cubicBezTo>
                    <a:pt x="138" y="162"/>
                    <a:pt x="140" y="162"/>
                    <a:pt x="141" y="161"/>
                  </a:cubicBezTo>
                  <a:cubicBezTo>
                    <a:pt x="141" y="176"/>
                    <a:pt x="141" y="176"/>
                    <a:pt x="141" y="176"/>
                  </a:cubicBezTo>
                  <a:cubicBezTo>
                    <a:pt x="140" y="175"/>
                    <a:pt x="138" y="174"/>
                    <a:pt x="136" y="174"/>
                  </a:cubicBezTo>
                  <a:cubicBezTo>
                    <a:pt x="126" y="174"/>
                    <a:pt x="126" y="174"/>
                    <a:pt x="126" y="174"/>
                  </a:cubicBezTo>
                  <a:cubicBezTo>
                    <a:pt x="125" y="175"/>
                    <a:pt x="125" y="175"/>
                    <a:pt x="125" y="175"/>
                  </a:cubicBezTo>
                  <a:cubicBezTo>
                    <a:pt x="125" y="196"/>
                    <a:pt x="125" y="196"/>
                    <a:pt x="125" y="196"/>
                  </a:cubicBezTo>
                  <a:cubicBezTo>
                    <a:pt x="126" y="197"/>
                    <a:pt x="126" y="197"/>
                    <a:pt x="126" y="197"/>
                  </a:cubicBezTo>
                  <a:cubicBezTo>
                    <a:pt x="143" y="197"/>
                    <a:pt x="143" y="197"/>
                    <a:pt x="143" y="197"/>
                  </a:cubicBezTo>
                  <a:cubicBezTo>
                    <a:pt x="145" y="197"/>
                    <a:pt x="147" y="197"/>
                    <a:pt x="149" y="196"/>
                  </a:cubicBezTo>
                  <a:cubicBezTo>
                    <a:pt x="149" y="211"/>
                    <a:pt x="149" y="211"/>
                    <a:pt x="149" y="211"/>
                  </a:cubicBezTo>
                  <a:cubicBezTo>
                    <a:pt x="147" y="210"/>
                    <a:pt x="145" y="209"/>
                    <a:pt x="143" y="209"/>
                  </a:cubicBezTo>
                  <a:lnTo>
                    <a:pt x="126" y="209"/>
                  </a:lnTo>
                  <a:close/>
                  <a:moveTo>
                    <a:pt x="94" y="212"/>
                  </a:moveTo>
                  <a:cubicBezTo>
                    <a:pt x="94" y="262"/>
                    <a:pt x="94" y="262"/>
                    <a:pt x="94" y="262"/>
                  </a:cubicBezTo>
                  <a:cubicBezTo>
                    <a:pt x="92" y="261"/>
                    <a:pt x="90" y="260"/>
                    <a:pt x="88" y="261"/>
                  </a:cubicBezTo>
                  <a:cubicBezTo>
                    <a:pt x="88" y="213"/>
                    <a:pt x="88" y="213"/>
                    <a:pt x="88" y="213"/>
                  </a:cubicBezTo>
                  <a:cubicBezTo>
                    <a:pt x="90" y="212"/>
                    <a:pt x="92" y="212"/>
                    <a:pt x="94" y="212"/>
                  </a:cubicBezTo>
                  <a:moveTo>
                    <a:pt x="88" y="194"/>
                  </a:moveTo>
                  <a:cubicBezTo>
                    <a:pt x="88" y="126"/>
                    <a:pt x="88" y="126"/>
                    <a:pt x="88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95"/>
                    <a:pt x="94" y="195"/>
                    <a:pt x="94" y="195"/>
                  </a:cubicBezTo>
                  <a:cubicBezTo>
                    <a:pt x="92" y="195"/>
                    <a:pt x="90" y="195"/>
                    <a:pt x="88" y="194"/>
                  </a:cubicBezTo>
                  <a:moveTo>
                    <a:pt x="96" y="195"/>
                  </a:moveTo>
                  <a:cubicBezTo>
                    <a:pt x="96" y="178"/>
                    <a:pt x="96" y="178"/>
                    <a:pt x="96" y="178"/>
                  </a:cubicBezTo>
                  <a:cubicBezTo>
                    <a:pt x="98" y="177"/>
                    <a:pt x="100" y="177"/>
                    <a:pt x="102" y="177"/>
                  </a:cubicBezTo>
                  <a:cubicBezTo>
                    <a:pt x="102" y="195"/>
                    <a:pt x="102" y="195"/>
                    <a:pt x="102" y="195"/>
                  </a:cubicBezTo>
                  <a:lnTo>
                    <a:pt x="96" y="195"/>
                  </a:lnTo>
                  <a:close/>
                  <a:moveTo>
                    <a:pt x="104" y="177"/>
                  </a:moveTo>
                  <a:cubicBezTo>
                    <a:pt x="111" y="177"/>
                    <a:pt x="111" y="177"/>
                    <a:pt x="111" y="177"/>
                  </a:cubicBezTo>
                  <a:cubicBezTo>
                    <a:pt x="111" y="195"/>
                    <a:pt x="111" y="195"/>
                    <a:pt x="111" y="195"/>
                  </a:cubicBezTo>
                  <a:cubicBezTo>
                    <a:pt x="104" y="195"/>
                    <a:pt x="104" y="195"/>
                    <a:pt x="104" y="195"/>
                  </a:cubicBezTo>
                  <a:lnTo>
                    <a:pt x="104" y="177"/>
                  </a:lnTo>
                  <a:close/>
                  <a:moveTo>
                    <a:pt x="96" y="159"/>
                  </a:moveTo>
                  <a:cubicBezTo>
                    <a:pt x="96" y="126"/>
                    <a:pt x="96" y="126"/>
                    <a:pt x="96" y="126"/>
                  </a:cubicBezTo>
                  <a:cubicBezTo>
                    <a:pt x="102" y="126"/>
                    <a:pt x="102" y="126"/>
                    <a:pt x="102" y="126"/>
                  </a:cubicBezTo>
                  <a:cubicBezTo>
                    <a:pt x="102" y="160"/>
                    <a:pt x="102" y="160"/>
                    <a:pt x="102" y="160"/>
                  </a:cubicBezTo>
                  <a:cubicBezTo>
                    <a:pt x="100" y="160"/>
                    <a:pt x="98" y="160"/>
                    <a:pt x="96" y="159"/>
                  </a:cubicBezTo>
                  <a:moveTo>
                    <a:pt x="109" y="137"/>
                  </a:moveTo>
                  <a:cubicBezTo>
                    <a:pt x="110" y="139"/>
                    <a:pt x="111" y="141"/>
                    <a:pt x="111" y="144"/>
                  </a:cubicBezTo>
                  <a:cubicBezTo>
                    <a:pt x="111" y="160"/>
                    <a:pt x="111" y="160"/>
                    <a:pt x="111" y="160"/>
                  </a:cubicBezTo>
                  <a:cubicBezTo>
                    <a:pt x="104" y="160"/>
                    <a:pt x="104" y="160"/>
                    <a:pt x="104" y="160"/>
                  </a:cubicBezTo>
                  <a:cubicBezTo>
                    <a:pt x="104" y="126"/>
                    <a:pt x="104" y="126"/>
                    <a:pt x="104" y="126"/>
                  </a:cubicBezTo>
                  <a:cubicBezTo>
                    <a:pt x="110" y="126"/>
                    <a:pt x="110" y="126"/>
                    <a:pt x="110" y="126"/>
                  </a:cubicBezTo>
                  <a:cubicBezTo>
                    <a:pt x="110" y="136"/>
                    <a:pt x="110" y="136"/>
                    <a:pt x="110" y="136"/>
                  </a:cubicBezTo>
                  <a:cubicBezTo>
                    <a:pt x="109" y="136"/>
                    <a:pt x="109" y="136"/>
                    <a:pt x="109" y="136"/>
                  </a:cubicBezTo>
                  <a:cubicBezTo>
                    <a:pt x="109" y="136"/>
                    <a:pt x="109" y="136"/>
                    <a:pt x="109" y="136"/>
                  </a:cubicBezTo>
                  <a:lnTo>
                    <a:pt x="109" y="137"/>
                  </a:lnTo>
                  <a:close/>
                  <a:moveTo>
                    <a:pt x="112" y="126"/>
                  </a:moveTo>
                  <a:cubicBezTo>
                    <a:pt x="118" y="126"/>
                    <a:pt x="118" y="126"/>
                    <a:pt x="118" y="126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2" y="135"/>
                    <a:pt x="112" y="135"/>
                    <a:pt x="112" y="135"/>
                  </a:cubicBezTo>
                  <a:lnTo>
                    <a:pt x="112" y="126"/>
                  </a:lnTo>
                  <a:close/>
                  <a:moveTo>
                    <a:pt x="120" y="126"/>
                  </a:moveTo>
                  <a:cubicBezTo>
                    <a:pt x="126" y="126"/>
                    <a:pt x="126" y="126"/>
                    <a:pt x="126" y="126"/>
                  </a:cubicBezTo>
                  <a:cubicBezTo>
                    <a:pt x="126" y="135"/>
                    <a:pt x="126" y="135"/>
                    <a:pt x="126" y="135"/>
                  </a:cubicBezTo>
                  <a:cubicBezTo>
                    <a:pt x="120" y="135"/>
                    <a:pt x="120" y="135"/>
                    <a:pt x="120" y="135"/>
                  </a:cubicBezTo>
                  <a:lnTo>
                    <a:pt x="120" y="126"/>
                  </a:lnTo>
                  <a:close/>
                  <a:moveTo>
                    <a:pt x="128" y="136"/>
                  </a:moveTo>
                  <a:cubicBezTo>
                    <a:pt x="128" y="136"/>
                    <a:pt x="128" y="136"/>
                    <a:pt x="128" y="136"/>
                  </a:cubicBezTo>
                  <a:cubicBezTo>
                    <a:pt x="128" y="126"/>
                    <a:pt x="128" y="126"/>
                    <a:pt x="128" y="126"/>
                  </a:cubicBezTo>
                  <a:cubicBezTo>
                    <a:pt x="133" y="126"/>
                    <a:pt x="133" y="126"/>
                    <a:pt x="133" y="126"/>
                  </a:cubicBezTo>
                  <a:cubicBezTo>
                    <a:pt x="133" y="160"/>
                    <a:pt x="133" y="160"/>
                    <a:pt x="133" y="160"/>
                  </a:cubicBezTo>
                  <a:cubicBezTo>
                    <a:pt x="127" y="160"/>
                    <a:pt x="127" y="160"/>
                    <a:pt x="127" y="160"/>
                  </a:cubicBezTo>
                  <a:cubicBezTo>
                    <a:pt x="127" y="144"/>
                    <a:pt x="127" y="144"/>
                    <a:pt x="127" y="144"/>
                  </a:cubicBezTo>
                  <a:cubicBezTo>
                    <a:pt x="127" y="141"/>
                    <a:pt x="128" y="139"/>
                    <a:pt x="129" y="137"/>
                  </a:cubicBezTo>
                  <a:cubicBezTo>
                    <a:pt x="129" y="136"/>
                    <a:pt x="129" y="136"/>
                    <a:pt x="129" y="136"/>
                  </a:cubicBezTo>
                  <a:lnTo>
                    <a:pt x="128" y="136"/>
                  </a:lnTo>
                  <a:close/>
                  <a:moveTo>
                    <a:pt x="136" y="160"/>
                  </a:moveTo>
                  <a:cubicBezTo>
                    <a:pt x="136" y="126"/>
                    <a:pt x="136" y="126"/>
                    <a:pt x="136" y="126"/>
                  </a:cubicBezTo>
                  <a:cubicBezTo>
                    <a:pt x="141" y="126"/>
                    <a:pt x="141" y="126"/>
                    <a:pt x="141" y="126"/>
                  </a:cubicBezTo>
                  <a:cubicBezTo>
                    <a:pt x="141" y="159"/>
                    <a:pt x="141" y="159"/>
                    <a:pt x="141" y="159"/>
                  </a:cubicBezTo>
                  <a:cubicBezTo>
                    <a:pt x="139" y="160"/>
                    <a:pt x="138" y="160"/>
                    <a:pt x="136" y="160"/>
                  </a:cubicBezTo>
                  <a:close/>
                  <a:moveTo>
                    <a:pt x="141" y="178"/>
                  </a:moveTo>
                  <a:cubicBezTo>
                    <a:pt x="141" y="195"/>
                    <a:pt x="141" y="195"/>
                    <a:pt x="141" y="195"/>
                  </a:cubicBezTo>
                  <a:cubicBezTo>
                    <a:pt x="136" y="195"/>
                    <a:pt x="136" y="195"/>
                    <a:pt x="136" y="195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136" y="177"/>
                    <a:pt x="136" y="177"/>
                    <a:pt x="136" y="177"/>
                  </a:cubicBezTo>
                  <a:cubicBezTo>
                    <a:pt x="138" y="177"/>
                    <a:pt x="139" y="177"/>
                    <a:pt x="141" y="178"/>
                  </a:cubicBezTo>
                  <a:moveTo>
                    <a:pt x="133" y="195"/>
                  </a:moveTo>
                  <a:cubicBezTo>
                    <a:pt x="127" y="195"/>
                    <a:pt x="127" y="195"/>
                    <a:pt x="127" y="195"/>
                  </a:cubicBezTo>
                  <a:cubicBezTo>
                    <a:pt x="127" y="177"/>
                    <a:pt x="127" y="177"/>
                    <a:pt x="127" y="177"/>
                  </a:cubicBezTo>
                  <a:cubicBezTo>
                    <a:pt x="133" y="177"/>
                    <a:pt x="133" y="177"/>
                    <a:pt x="133" y="177"/>
                  </a:cubicBezTo>
                  <a:lnTo>
                    <a:pt x="133" y="195"/>
                  </a:lnTo>
                  <a:close/>
                  <a:moveTo>
                    <a:pt x="143" y="212"/>
                  </a:moveTo>
                  <a:cubicBezTo>
                    <a:pt x="145" y="212"/>
                    <a:pt x="147" y="212"/>
                    <a:pt x="149" y="213"/>
                  </a:cubicBezTo>
                  <a:cubicBezTo>
                    <a:pt x="149" y="260"/>
                    <a:pt x="149" y="260"/>
                    <a:pt x="149" y="260"/>
                  </a:cubicBezTo>
                  <a:cubicBezTo>
                    <a:pt x="148" y="260"/>
                    <a:pt x="148" y="260"/>
                    <a:pt x="148" y="260"/>
                  </a:cubicBezTo>
                  <a:cubicBezTo>
                    <a:pt x="147" y="261"/>
                    <a:pt x="145" y="261"/>
                    <a:pt x="143" y="262"/>
                  </a:cubicBezTo>
                  <a:lnTo>
                    <a:pt x="143" y="212"/>
                  </a:lnTo>
                  <a:close/>
                  <a:moveTo>
                    <a:pt x="138" y="101"/>
                  </a:moveTo>
                  <a:cubicBezTo>
                    <a:pt x="137" y="102"/>
                    <a:pt x="137" y="102"/>
                    <a:pt x="137" y="102"/>
                  </a:cubicBezTo>
                  <a:cubicBezTo>
                    <a:pt x="137" y="115"/>
                    <a:pt x="137" y="115"/>
                    <a:pt x="137" y="115"/>
                  </a:cubicBezTo>
                  <a:cubicBezTo>
                    <a:pt x="138" y="116"/>
                    <a:pt x="138" y="116"/>
                    <a:pt x="138" y="116"/>
                  </a:cubicBezTo>
                  <a:cubicBezTo>
                    <a:pt x="146" y="116"/>
                    <a:pt x="146" y="116"/>
                    <a:pt x="146" y="116"/>
                  </a:cubicBezTo>
                  <a:cubicBezTo>
                    <a:pt x="146" y="119"/>
                    <a:pt x="146" y="119"/>
                    <a:pt x="146" y="119"/>
                  </a:cubicBezTo>
                  <a:cubicBezTo>
                    <a:pt x="97" y="119"/>
                    <a:pt x="97" y="119"/>
                    <a:pt x="97" y="119"/>
                  </a:cubicBezTo>
                  <a:cubicBezTo>
                    <a:pt x="97" y="98"/>
                    <a:pt x="97" y="98"/>
                    <a:pt x="97" y="98"/>
                  </a:cubicBezTo>
                  <a:cubicBezTo>
                    <a:pt x="146" y="98"/>
                    <a:pt x="146" y="98"/>
                    <a:pt x="146" y="98"/>
                  </a:cubicBezTo>
                  <a:cubicBezTo>
                    <a:pt x="146" y="101"/>
                    <a:pt x="146" y="101"/>
                    <a:pt x="146" y="101"/>
                  </a:cubicBezTo>
                  <a:lnTo>
                    <a:pt x="138" y="101"/>
                  </a:lnTo>
                  <a:close/>
                  <a:moveTo>
                    <a:pt x="146" y="114"/>
                  </a:moveTo>
                  <a:cubicBezTo>
                    <a:pt x="139" y="114"/>
                    <a:pt x="139" y="114"/>
                    <a:pt x="139" y="114"/>
                  </a:cubicBezTo>
                  <a:cubicBezTo>
                    <a:pt x="139" y="103"/>
                    <a:pt x="139" y="103"/>
                    <a:pt x="139" y="103"/>
                  </a:cubicBezTo>
                  <a:cubicBezTo>
                    <a:pt x="146" y="103"/>
                    <a:pt x="146" y="103"/>
                    <a:pt x="146" y="103"/>
                  </a:cubicBezTo>
                  <a:lnTo>
                    <a:pt x="146" y="114"/>
                  </a:lnTo>
                  <a:close/>
                  <a:moveTo>
                    <a:pt x="144" y="90"/>
                  </a:moveTo>
                  <a:cubicBezTo>
                    <a:pt x="136" y="90"/>
                    <a:pt x="136" y="90"/>
                    <a:pt x="136" y="90"/>
                  </a:cubicBezTo>
                  <a:cubicBezTo>
                    <a:pt x="140" y="78"/>
                    <a:pt x="140" y="78"/>
                    <a:pt x="140" y="78"/>
                  </a:cubicBezTo>
                  <a:lnTo>
                    <a:pt x="144" y="90"/>
                  </a:lnTo>
                  <a:close/>
                  <a:moveTo>
                    <a:pt x="140" y="68"/>
                  </a:moveTo>
                  <a:cubicBezTo>
                    <a:pt x="141" y="68"/>
                    <a:pt x="142" y="68"/>
                    <a:pt x="142" y="69"/>
                  </a:cubicBezTo>
                  <a:cubicBezTo>
                    <a:pt x="142" y="70"/>
                    <a:pt x="141" y="71"/>
                    <a:pt x="140" y="71"/>
                  </a:cubicBezTo>
                  <a:cubicBezTo>
                    <a:pt x="139" y="71"/>
                    <a:pt x="139" y="70"/>
                    <a:pt x="139" y="69"/>
                  </a:cubicBezTo>
                  <a:cubicBezTo>
                    <a:pt x="139" y="68"/>
                    <a:pt x="139" y="68"/>
                    <a:pt x="140" y="68"/>
                  </a:cubicBezTo>
                  <a:moveTo>
                    <a:pt x="97" y="35"/>
                  </a:moveTo>
                  <a:cubicBezTo>
                    <a:pt x="103" y="35"/>
                    <a:pt x="103" y="35"/>
                    <a:pt x="103" y="35"/>
                  </a:cubicBezTo>
                  <a:cubicBezTo>
                    <a:pt x="135" y="56"/>
                    <a:pt x="135" y="56"/>
                    <a:pt x="135" y="56"/>
                  </a:cubicBezTo>
                  <a:cubicBezTo>
                    <a:pt x="137" y="66"/>
                    <a:pt x="137" y="66"/>
                    <a:pt x="137" y="66"/>
                  </a:cubicBezTo>
                  <a:cubicBezTo>
                    <a:pt x="133" y="59"/>
                    <a:pt x="128" y="53"/>
                    <a:pt x="121" y="48"/>
                  </a:cubicBezTo>
                  <a:cubicBezTo>
                    <a:pt x="114" y="43"/>
                    <a:pt x="106" y="39"/>
                    <a:pt x="97" y="38"/>
                  </a:cubicBezTo>
                  <a:lnTo>
                    <a:pt x="97" y="35"/>
                  </a:lnTo>
                  <a:close/>
                  <a:moveTo>
                    <a:pt x="120" y="50"/>
                  </a:moveTo>
                  <a:cubicBezTo>
                    <a:pt x="127" y="55"/>
                    <a:pt x="133" y="61"/>
                    <a:pt x="136" y="69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36" y="71"/>
                    <a:pt x="138" y="73"/>
                    <a:pt x="140" y="73"/>
                  </a:cubicBezTo>
                  <a:cubicBezTo>
                    <a:pt x="139" y="74"/>
                    <a:pt x="139" y="74"/>
                    <a:pt x="139" y="74"/>
                  </a:cubicBezTo>
                  <a:cubicBezTo>
                    <a:pt x="135" y="88"/>
                    <a:pt x="135" y="88"/>
                    <a:pt x="135" y="88"/>
                  </a:cubicBezTo>
                  <a:cubicBezTo>
                    <a:pt x="135" y="78"/>
                    <a:pt x="135" y="78"/>
                    <a:pt x="135" y="78"/>
                  </a:cubicBezTo>
                  <a:cubicBezTo>
                    <a:pt x="135" y="76"/>
                    <a:pt x="134" y="74"/>
                    <a:pt x="132" y="72"/>
                  </a:cubicBezTo>
                  <a:cubicBezTo>
                    <a:pt x="130" y="70"/>
                    <a:pt x="128" y="70"/>
                    <a:pt x="126" y="70"/>
                  </a:cubicBezTo>
                  <a:cubicBezTo>
                    <a:pt x="121" y="70"/>
                    <a:pt x="117" y="73"/>
                    <a:pt x="117" y="78"/>
                  </a:cubicBezTo>
                  <a:cubicBezTo>
                    <a:pt x="117" y="89"/>
                    <a:pt x="117" y="89"/>
                    <a:pt x="117" y="89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7" y="68"/>
                    <a:pt x="107" y="68"/>
                    <a:pt x="107" y="68"/>
                  </a:cubicBezTo>
                  <a:cubicBezTo>
                    <a:pt x="106" y="68"/>
                    <a:pt x="106" y="68"/>
                    <a:pt x="106" y="68"/>
                  </a:cubicBezTo>
                  <a:cubicBezTo>
                    <a:pt x="97" y="90"/>
                    <a:pt x="97" y="90"/>
                    <a:pt x="97" y="90"/>
                  </a:cubicBezTo>
                  <a:cubicBezTo>
                    <a:pt x="97" y="90"/>
                    <a:pt x="97" y="90"/>
                    <a:pt x="97" y="9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105" y="41"/>
                    <a:pt x="113" y="45"/>
                    <a:pt x="120" y="50"/>
                  </a:cubicBezTo>
                  <a:moveTo>
                    <a:pt x="133" y="78"/>
                  </a:moveTo>
                  <a:cubicBezTo>
                    <a:pt x="133" y="90"/>
                    <a:pt x="133" y="90"/>
                    <a:pt x="133" y="90"/>
                  </a:cubicBezTo>
                  <a:cubicBezTo>
                    <a:pt x="119" y="90"/>
                    <a:pt x="119" y="90"/>
                    <a:pt x="119" y="90"/>
                  </a:cubicBezTo>
                  <a:cubicBezTo>
                    <a:pt x="119" y="78"/>
                    <a:pt x="119" y="78"/>
                    <a:pt x="119" y="78"/>
                  </a:cubicBezTo>
                  <a:cubicBezTo>
                    <a:pt x="119" y="75"/>
                    <a:pt x="122" y="72"/>
                    <a:pt x="126" y="72"/>
                  </a:cubicBezTo>
                  <a:cubicBezTo>
                    <a:pt x="128" y="72"/>
                    <a:pt x="129" y="72"/>
                    <a:pt x="131" y="74"/>
                  </a:cubicBezTo>
                  <a:cubicBezTo>
                    <a:pt x="132" y="75"/>
                    <a:pt x="133" y="77"/>
                    <a:pt x="133" y="78"/>
                  </a:cubicBezTo>
                  <a:moveTo>
                    <a:pt x="115" y="90"/>
                  </a:moveTo>
                  <a:cubicBezTo>
                    <a:pt x="99" y="90"/>
                    <a:pt x="99" y="90"/>
                    <a:pt x="99" y="90"/>
                  </a:cubicBezTo>
                  <a:cubicBezTo>
                    <a:pt x="107" y="72"/>
                    <a:pt x="107" y="72"/>
                    <a:pt x="107" y="72"/>
                  </a:cubicBezTo>
                  <a:lnTo>
                    <a:pt x="115" y="90"/>
                  </a:lnTo>
                  <a:close/>
                  <a:moveTo>
                    <a:pt x="90" y="35"/>
                  </a:moveTo>
                  <a:cubicBezTo>
                    <a:pt x="95" y="35"/>
                    <a:pt x="95" y="35"/>
                    <a:pt x="95" y="35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4" y="66"/>
                    <a:pt x="93" y="64"/>
                    <a:pt x="92" y="63"/>
                  </a:cubicBezTo>
                  <a:cubicBezTo>
                    <a:pt x="90" y="62"/>
                    <a:pt x="90" y="62"/>
                    <a:pt x="90" y="62"/>
                  </a:cubicBezTo>
                  <a:lnTo>
                    <a:pt x="90" y="35"/>
                  </a:lnTo>
                  <a:close/>
                  <a:moveTo>
                    <a:pt x="79" y="22"/>
                  </a:moveTo>
                  <a:cubicBezTo>
                    <a:pt x="79" y="22"/>
                    <a:pt x="79" y="22"/>
                    <a:pt x="79" y="22"/>
                  </a:cubicBezTo>
                  <a:cubicBezTo>
                    <a:pt x="79" y="22"/>
                    <a:pt x="79" y="22"/>
                    <a:pt x="79" y="22"/>
                  </a:cubicBezTo>
                  <a:close/>
                  <a:moveTo>
                    <a:pt x="71" y="18"/>
                  </a:moveTo>
                  <a:cubicBezTo>
                    <a:pt x="70" y="17"/>
                    <a:pt x="70" y="17"/>
                    <a:pt x="70" y="17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9" y="16"/>
                    <a:pt x="69" y="16"/>
                    <a:pt x="69" y="16"/>
                  </a:cubicBezTo>
                  <a:cubicBezTo>
                    <a:pt x="69" y="14"/>
                    <a:pt x="69" y="14"/>
                    <a:pt x="69" y="14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2" y="3"/>
                    <a:pt x="62" y="3"/>
                    <a:pt x="62" y="3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66" y="6"/>
                    <a:pt x="66" y="6"/>
                    <a:pt x="66" y="6"/>
                  </a:cubicBezTo>
                  <a:cubicBezTo>
                    <a:pt x="66" y="7"/>
                    <a:pt x="66" y="7"/>
                    <a:pt x="66" y="7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77" y="10"/>
                    <a:pt x="77" y="10"/>
                    <a:pt x="77" y="10"/>
                  </a:cubicBezTo>
                  <a:cubicBezTo>
                    <a:pt x="78" y="9"/>
                    <a:pt x="78" y="9"/>
                    <a:pt x="78" y="9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2" y="8"/>
                    <a:pt x="82" y="8"/>
                    <a:pt x="82" y="8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2" y="11"/>
                    <a:pt x="82" y="11"/>
                    <a:pt x="82" y="11"/>
                  </a:cubicBezTo>
                  <a:cubicBezTo>
                    <a:pt x="80" y="12"/>
                    <a:pt x="80" y="12"/>
                    <a:pt x="80" y="12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79" y="12"/>
                    <a:pt x="79" y="12"/>
                    <a:pt x="79" y="12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80" y="25"/>
                    <a:pt x="81" y="25"/>
                    <a:pt x="82" y="26"/>
                  </a:cubicBezTo>
                  <a:cubicBezTo>
                    <a:pt x="83" y="26"/>
                    <a:pt x="83" y="27"/>
                    <a:pt x="83" y="28"/>
                  </a:cubicBezTo>
                  <a:cubicBezTo>
                    <a:pt x="83" y="29"/>
                    <a:pt x="83" y="30"/>
                    <a:pt x="82" y="31"/>
                  </a:cubicBezTo>
                  <a:cubicBezTo>
                    <a:pt x="82" y="32"/>
                    <a:pt x="81" y="32"/>
                    <a:pt x="80" y="32"/>
                  </a:cubicBezTo>
                  <a:cubicBezTo>
                    <a:pt x="79" y="32"/>
                    <a:pt x="78" y="32"/>
                    <a:pt x="77" y="31"/>
                  </a:cubicBezTo>
                  <a:cubicBezTo>
                    <a:pt x="76" y="30"/>
                    <a:pt x="76" y="29"/>
                    <a:pt x="76" y="28"/>
                  </a:cubicBezTo>
                  <a:cubicBezTo>
                    <a:pt x="76" y="27"/>
                    <a:pt x="76" y="27"/>
                    <a:pt x="76" y="27"/>
                  </a:cubicBezTo>
                  <a:cubicBezTo>
                    <a:pt x="76" y="26"/>
                    <a:pt x="76" y="26"/>
                    <a:pt x="76" y="26"/>
                  </a:cubicBezTo>
                  <a:cubicBezTo>
                    <a:pt x="76" y="25"/>
                    <a:pt x="76" y="25"/>
                    <a:pt x="76" y="25"/>
                  </a:cubicBezTo>
                  <a:lnTo>
                    <a:pt x="71" y="18"/>
                  </a:lnTo>
                  <a:close/>
                  <a:moveTo>
                    <a:pt x="71" y="35"/>
                  </a:moveTo>
                  <a:cubicBezTo>
                    <a:pt x="88" y="35"/>
                    <a:pt x="88" y="35"/>
                    <a:pt x="88" y="35"/>
                  </a:cubicBezTo>
                  <a:cubicBezTo>
                    <a:pt x="88" y="60"/>
                    <a:pt x="88" y="60"/>
                    <a:pt x="88" y="60"/>
                  </a:cubicBezTo>
                  <a:cubicBezTo>
                    <a:pt x="85" y="59"/>
                    <a:pt x="82" y="58"/>
                    <a:pt x="80" y="58"/>
                  </a:cubicBezTo>
                  <a:cubicBezTo>
                    <a:pt x="77" y="58"/>
                    <a:pt x="74" y="59"/>
                    <a:pt x="71" y="60"/>
                  </a:cubicBezTo>
                  <a:lnTo>
                    <a:pt x="71" y="35"/>
                  </a:lnTo>
                  <a:close/>
                  <a:moveTo>
                    <a:pt x="64" y="35"/>
                  </a:moveTo>
                  <a:cubicBezTo>
                    <a:pt x="69" y="35"/>
                    <a:pt x="69" y="35"/>
                    <a:pt x="69" y="35"/>
                  </a:cubicBezTo>
                  <a:cubicBezTo>
                    <a:pt x="69" y="62"/>
                    <a:pt x="69" y="62"/>
                    <a:pt x="69" y="62"/>
                  </a:cubicBezTo>
                  <a:cubicBezTo>
                    <a:pt x="67" y="63"/>
                    <a:pt x="67" y="63"/>
                    <a:pt x="67" y="63"/>
                  </a:cubicBezTo>
                  <a:cubicBezTo>
                    <a:pt x="66" y="64"/>
                    <a:pt x="65" y="66"/>
                    <a:pt x="64" y="67"/>
                  </a:cubicBezTo>
                  <a:lnTo>
                    <a:pt x="64" y="35"/>
                  </a:lnTo>
                  <a:close/>
                  <a:moveTo>
                    <a:pt x="64" y="75"/>
                  </a:moveTo>
                  <a:cubicBezTo>
                    <a:pt x="64" y="71"/>
                    <a:pt x="66" y="67"/>
                    <a:pt x="69" y="65"/>
                  </a:cubicBezTo>
                  <a:cubicBezTo>
                    <a:pt x="72" y="62"/>
                    <a:pt x="75" y="60"/>
                    <a:pt x="80" y="60"/>
                  </a:cubicBezTo>
                  <a:cubicBezTo>
                    <a:pt x="84" y="60"/>
                    <a:pt x="87" y="62"/>
                    <a:pt x="90" y="65"/>
                  </a:cubicBezTo>
                  <a:cubicBezTo>
                    <a:pt x="93" y="67"/>
                    <a:pt x="95" y="71"/>
                    <a:pt x="95" y="75"/>
                  </a:cubicBezTo>
                  <a:cubicBezTo>
                    <a:pt x="95" y="90"/>
                    <a:pt x="95" y="90"/>
                    <a:pt x="95" y="90"/>
                  </a:cubicBezTo>
                  <a:cubicBezTo>
                    <a:pt x="64" y="90"/>
                    <a:pt x="64" y="90"/>
                    <a:pt x="64" y="90"/>
                  </a:cubicBezTo>
                  <a:lnTo>
                    <a:pt x="64" y="75"/>
                  </a:lnTo>
                  <a:close/>
                  <a:moveTo>
                    <a:pt x="24" y="56"/>
                  </a:moveTo>
                  <a:cubicBezTo>
                    <a:pt x="56" y="35"/>
                    <a:pt x="56" y="35"/>
                    <a:pt x="56" y="35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53" y="39"/>
                    <a:pt x="45" y="43"/>
                    <a:pt x="38" y="48"/>
                  </a:cubicBezTo>
                  <a:cubicBezTo>
                    <a:pt x="31" y="53"/>
                    <a:pt x="26" y="59"/>
                    <a:pt x="22" y="65"/>
                  </a:cubicBezTo>
                  <a:lnTo>
                    <a:pt x="24" y="56"/>
                  </a:lnTo>
                  <a:close/>
                  <a:moveTo>
                    <a:pt x="23" y="69"/>
                  </a:moveTo>
                  <a:cubicBezTo>
                    <a:pt x="26" y="61"/>
                    <a:pt x="32" y="55"/>
                    <a:pt x="39" y="50"/>
                  </a:cubicBezTo>
                  <a:cubicBezTo>
                    <a:pt x="46" y="45"/>
                    <a:pt x="54" y="41"/>
                    <a:pt x="62" y="40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62" y="90"/>
                    <a:pt x="62" y="90"/>
                    <a:pt x="62" y="90"/>
                  </a:cubicBezTo>
                  <a:cubicBezTo>
                    <a:pt x="53" y="68"/>
                    <a:pt x="53" y="68"/>
                    <a:pt x="53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42" y="89"/>
                    <a:pt x="42" y="89"/>
                    <a:pt x="42" y="89"/>
                  </a:cubicBezTo>
                  <a:cubicBezTo>
                    <a:pt x="42" y="78"/>
                    <a:pt x="42" y="78"/>
                    <a:pt x="42" y="78"/>
                  </a:cubicBezTo>
                  <a:cubicBezTo>
                    <a:pt x="42" y="73"/>
                    <a:pt x="38" y="70"/>
                    <a:pt x="33" y="70"/>
                  </a:cubicBezTo>
                  <a:cubicBezTo>
                    <a:pt x="31" y="70"/>
                    <a:pt x="29" y="70"/>
                    <a:pt x="27" y="72"/>
                  </a:cubicBezTo>
                  <a:cubicBezTo>
                    <a:pt x="25" y="74"/>
                    <a:pt x="24" y="76"/>
                    <a:pt x="24" y="78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0" y="74"/>
                    <a:pt x="20" y="74"/>
                    <a:pt x="20" y="74"/>
                  </a:cubicBezTo>
                  <a:cubicBezTo>
                    <a:pt x="19" y="73"/>
                    <a:pt x="19" y="73"/>
                    <a:pt x="19" y="73"/>
                  </a:cubicBezTo>
                  <a:cubicBezTo>
                    <a:pt x="20" y="73"/>
                    <a:pt x="21" y="72"/>
                    <a:pt x="22" y="72"/>
                  </a:cubicBezTo>
                  <a:cubicBezTo>
                    <a:pt x="22" y="71"/>
                    <a:pt x="23" y="70"/>
                    <a:pt x="23" y="69"/>
                  </a:cubicBezTo>
                  <a:moveTo>
                    <a:pt x="60" y="90"/>
                  </a:moveTo>
                  <a:cubicBezTo>
                    <a:pt x="44" y="90"/>
                    <a:pt x="44" y="90"/>
                    <a:pt x="44" y="90"/>
                  </a:cubicBezTo>
                  <a:cubicBezTo>
                    <a:pt x="52" y="72"/>
                    <a:pt x="52" y="72"/>
                    <a:pt x="52" y="72"/>
                  </a:cubicBezTo>
                  <a:lnTo>
                    <a:pt x="60" y="90"/>
                  </a:lnTo>
                  <a:close/>
                  <a:moveTo>
                    <a:pt x="40" y="78"/>
                  </a:moveTo>
                  <a:cubicBezTo>
                    <a:pt x="40" y="90"/>
                    <a:pt x="40" y="90"/>
                    <a:pt x="40" y="90"/>
                  </a:cubicBezTo>
                  <a:cubicBezTo>
                    <a:pt x="27" y="90"/>
                    <a:pt x="27" y="90"/>
                    <a:pt x="27" y="90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7" y="77"/>
                    <a:pt x="27" y="75"/>
                    <a:pt x="28" y="74"/>
                  </a:cubicBezTo>
                  <a:cubicBezTo>
                    <a:pt x="30" y="72"/>
                    <a:pt x="31" y="72"/>
                    <a:pt x="33" y="72"/>
                  </a:cubicBezTo>
                  <a:cubicBezTo>
                    <a:pt x="37" y="72"/>
                    <a:pt x="40" y="75"/>
                    <a:pt x="40" y="78"/>
                  </a:cubicBezTo>
                  <a:moveTo>
                    <a:pt x="17" y="69"/>
                  </a:moveTo>
                  <a:cubicBezTo>
                    <a:pt x="17" y="68"/>
                    <a:pt x="18" y="68"/>
                    <a:pt x="19" y="68"/>
                  </a:cubicBezTo>
                  <a:cubicBezTo>
                    <a:pt x="20" y="68"/>
                    <a:pt x="20" y="68"/>
                    <a:pt x="20" y="69"/>
                  </a:cubicBezTo>
                  <a:cubicBezTo>
                    <a:pt x="20" y="70"/>
                    <a:pt x="20" y="71"/>
                    <a:pt x="19" y="71"/>
                  </a:cubicBezTo>
                  <a:cubicBezTo>
                    <a:pt x="18" y="71"/>
                    <a:pt x="17" y="70"/>
                    <a:pt x="17" y="69"/>
                  </a:cubicBezTo>
                  <a:moveTo>
                    <a:pt x="19" y="78"/>
                  </a:moveTo>
                  <a:cubicBezTo>
                    <a:pt x="23" y="90"/>
                    <a:pt x="23" y="90"/>
                    <a:pt x="23" y="90"/>
                  </a:cubicBezTo>
                  <a:cubicBezTo>
                    <a:pt x="15" y="90"/>
                    <a:pt x="15" y="90"/>
                    <a:pt x="15" y="90"/>
                  </a:cubicBezTo>
                  <a:lnTo>
                    <a:pt x="19" y="78"/>
                  </a:lnTo>
                  <a:close/>
                  <a:moveTo>
                    <a:pt x="13" y="92"/>
                  </a:moveTo>
                  <a:cubicBezTo>
                    <a:pt x="146" y="92"/>
                    <a:pt x="146" y="92"/>
                    <a:pt x="146" y="92"/>
                  </a:cubicBezTo>
                  <a:cubicBezTo>
                    <a:pt x="146" y="96"/>
                    <a:pt x="146" y="96"/>
                    <a:pt x="146" y="96"/>
                  </a:cubicBezTo>
                  <a:cubicBezTo>
                    <a:pt x="13" y="96"/>
                    <a:pt x="13" y="96"/>
                    <a:pt x="13" y="96"/>
                  </a:cubicBezTo>
                  <a:lnTo>
                    <a:pt x="13" y="92"/>
                  </a:lnTo>
                  <a:close/>
                  <a:moveTo>
                    <a:pt x="95" y="119"/>
                  </a:moveTo>
                  <a:cubicBezTo>
                    <a:pt x="64" y="119"/>
                    <a:pt x="64" y="119"/>
                    <a:pt x="64" y="119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95" y="98"/>
                    <a:pt x="95" y="98"/>
                    <a:pt x="95" y="98"/>
                  </a:cubicBezTo>
                  <a:lnTo>
                    <a:pt x="95" y="119"/>
                  </a:lnTo>
                  <a:close/>
                  <a:moveTo>
                    <a:pt x="13" y="103"/>
                  </a:moveTo>
                  <a:cubicBezTo>
                    <a:pt x="20" y="103"/>
                    <a:pt x="20" y="103"/>
                    <a:pt x="20" y="103"/>
                  </a:cubicBezTo>
                  <a:cubicBezTo>
                    <a:pt x="20" y="114"/>
                    <a:pt x="20" y="114"/>
                    <a:pt x="20" y="114"/>
                  </a:cubicBezTo>
                  <a:cubicBezTo>
                    <a:pt x="13" y="114"/>
                    <a:pt x="13" y="114"/>
                    <a:pt x="13" y="114"/>
                  </a:cubicBezTo>
                  <a:lnTo>
                    <a:pt x="13" y="103"/>
                  </a:lnTo>
                  <a:close/>
                  <a:moveTo>
                    <a:pt x="13" y="116"/>
                  </a:moveTo>
                  <a:cubicBezTo>
                    <a:pt x="21" y="116"/>
                    <a:pt x="21" y="116"/>
                    <a:pt x="21" y="116"/>
                  </a:cubicBezTo>
                  <a:cubicBezTo>
                    <a:pt x="22" y="115"/>
                    <a:pt x="22" y="115"/>
                    <a:pt x="22" y="115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13" y="98"/>
                    <a:pt x="13" y="98"/>
                    <a:pt x="13" y="98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2" y="119"/>
                    <a:pt x="62" y="119"/>
                    <a:pt x="62" y="119"/>
                  </a:cubicBezTo>
                  <a:cubicBezTo>
                    <a:pt x="13" y="119"/>
                    <a:pt x="13" y="119"/>
                    <a:pt x="13" y="119"/>
                  </a:cubicBezTo>
                  <a:lnTo>
                    <a:pt x="13" y="116"/>
                  </a:lnTo>
                  <a:close/>
                  <a:moveTo>
                    <a:pt x="11" y="72"/>
                  </a:moveTo>
                  <a:cubicBezTo>
                    <a:pt x="12" y="71"/>
                    <a:pt x="12" y="71"/>
                    <a:pt x="12" y="71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2" y="73"/>
                    <a:pt x="12" y="73"/>
                    <a:pt x="12" y="73"/>
                  </a:cubicBezTo>
                  <a:lnTo>
                    <a:pt x="11" y="72"/>
                  </a:lnTo>
                  <a:close/>
                  <a:moveTo>
                    <a:pt x="10" y="126"/>
                  </a:moveTo>
                  <a:cubicBezTo>
                    <a:pt x="16" y="126"/>
                    <a:pt x="16" y="126"/>
                    <a:pt x="16" y="126"/>
                  </a:cubicBezTo>
                  <a:cubicBezTo>
                    <a:pt x="16" y="149"/>
                    <a:pt x="16" y="149"/>
                    <a:pt x="16" y="149"/>
                  </a:cubicBezTo>
                  <a:cubicBezTo>
                    <a:pt x="10" y="149"/>
                    <a:pt x="10" y="149"/>
                    <a:pt x="10" y="149"/>
                  </a:cubicBezTo>
                  <a:lnTo>
                    <a:pt x="10" y="126"/>
                  </a:lnTo>
                  <a:close/>
                  <a:moveTo>
                    <a:pt x="3" y="126"/>
                  </a:moveTo>
                  <a:cubicBezTo>
                    <a:pt x="8" y="126"/>
                    <a:pt x="8" y="126"/>
                    <a:pt x="8" y="126"/>
                  </a:cubicBezTo>
                  <a:cubicBezTo>
                    <a:pt x="8" y="149"/>
                    <a:pt x="8" y="149"/>
                    <a:pt x="8" y="149"/>
                  </a:cubicBezTo>
                  <a:cubicBezTo>
                    <a:pt x="3" y="149"/>
                    <a:pt x="3" y="149"/>
                    <a:pt x="3" y="149"/>
                  </a:cubicBezTo>
                  <a:lnTo>
                    <a:pt x="3" y="126"/>
                  </a:lnTo>
                  <a:close/>
                  <a:moveTo>
                    <a:pt x="3" y="177"/>
                  </a:moveTo>
                  <a:cubicBezTo>
                    <a:pt x="8" y="177"/>
                    <a:pt x="8" y="177"/>
                    <a:pt x="8" y="177"/>
                  </a:cubicBezTo>
                  <a:cubicBezTo>
                    <a:pt x="8" y="200"/>
                    <a:pt x="8" y="200"/>
                    <a:pt x="8" y="200"/>
                  </a:cubicBezTo>
                  <a:cubicBezTo>
                    <a:pt x="3" y="200"/>
                    <a:pt x="3" y="200"/>
                    <a:pt x="3" y="200"/>
                  </a:cubicBezTo>
                  <a:lnTo>
                    <a:pt x="3" y="177"/>
                  </a:lnTo>
                  <a:close/>
                  <a:moveTo>
                    <a:pt x="3" y="228"/>
                  </a:moveTo>
                  <a:cubicBezTo>
                    <a:pt x="8" y="228"/>
                    <a:pt x="8" y="228"/>
                    <a:pt x="8" y="228"/>
                  </a:cubicBezTo>
                  <a:cubicBezTo>
                    <a:pt x="8" y="251"/>
                    <a:pt x="8" y="251"/>
                    <a:pt x="8" y="251"/>
                  </a:cubicBezTo>
                  <a:cubicBezTo>
                    <a:pt x="3" y="251"/>
                    <a:pt x="3" y="251"/>
                    <a:pt x="3" y="251"/>
                  </a:cubicBezTo>
                  <a:lnTo>
                    <a:pt x="3" y="228"/>
                  </a:lnTo>
                  <a:close/>
                  <a:moveTo>
                    <a:pt x="16" y="293"/>
                  </a:moveTo>
                  <a:cubicBezTo>
                    <a:pt x="15" y="292"/>
                    <a:pt x="15" y="291"/>
                    <a:pt x="14" y="290"/>
                  </a:cubicBezTo>
                  <a:cubicBezTo>
                    <a:pt x="13" y="288"/>
                    <a:pt x="12" y="286"/>
                    <a:pt x="10" y="284"/>
                  </a:cubicBezTo>
                  <a:cubicBezTo>
                    <a:pt x="10" y="279"/>
                    <a:pt x="10" y="279"/>
                    <a:pt x="10" y="279"/>
                  </a:cubicBezTo>
                  <a:cubicBezTo>
                    <a:pt x="16" y="279"/>
                    <a:pt x="16" y="279"/>
                    <a:pt x="16" y="279"/>
                  </a:cubicBezTo>
                  <a:lnTo>
                    <a:pt x="16" y="293"/>
                  </a:lnTo>
                  <a:close/>
                  <a:moveTo>
                    <a:pt x="24" y="302"/>
                  </a:moveTo>
                  <a:cubicBezTo>
                    <a:pt x="23" y="302"/>
                    <a:pt x="23" y="302"/>
                    <a:pt x="23" y="302"/>
                  </a:cubicBezTo>
                  <a:cubicBezTo>
                    <a:pt x="21" y="300"/>
                    <a:pt x="20" y="298"/>
                    <a:pt x="18" y="296"/>
                  </a:cubicBezTo>
                  <a:cubicBezTo>
                    <a:pt x="18" y="279"/>
                    <a:pt x="18" y="279"/>
                    <a:pt x="18" y="279"/>
                  </a:cubicBezTo>
                  <a:cubicBezTo>
                    <a:pt x="24" y="279"/>
                    <a:pt x="24" y="279"/>
                    <a:pt x="24" y="279"/>
                  </a:cubicBezTo>
                  <a:lnTo>
                    <a:pt x="24" y="302"/>
                  </a:lnTo>
                  <a:close/>
                  <a:moveTo>
                    <a:pt x="78" y="328"/>
                  </a:moveTo>
                  <a:cubicBezTo>
                    <a:pt x="75" y="327"/>
                    <a:pt x="71" y="325"/>
                    <a:pt x="66" y="324"/>
                  </a:cubicBezTo>
                  <a:cubicBezTo>
                    <a:pt x="65" y="324"/>
                    <a:pt x="65" y="324"/>
                    <a:pt x="65" y="324"/>
                  </a:cubicBezTo>
                  <a:cubicBezTo>
                    <a:pt x="65" y="324"/>
                    <a:pt x="65" y="324"/>
                    <a:pt x="65" y="324"/>
                  </a:cubicBezTo>
                  <a:cubicBezTo>
                    <a:pt x="59" y="322"/>
                    <a:pt x="52" y="320"/>
                    <a:pt x="44" y="316"/>
                  </a:cubicBezTo>
                  <a:cubicBezTo>
                    <a:pt x="40" y="315"/>
                    <a:pt x="37" y="313"/>
                    <a:pt x="33" y="310"/>
                  </a:cubicBezTo>
                  <a:cubicBezTo>
                    <a:pt x="31" y="309"/>
                    <a:pt x="28" y="306"/>
                    <a:pt x="25" y="304"/>
                  </a:cubicBezTo>
                  <a:cubicBezTo>
                    <a:pt x="78" y="304"/>
                    <a:pt x="78" y="304"/>
                    <a:pt x="78" y="304"/>
                  </a:cubicBezTo>
                  <a:lnTo>
                    <a:pt x="78" y="328"/>
                  </a:lnTo>
                  <a:close/>
                  <a:moveTo>
                    <a:pt x="26" y="279"/>
                  </a:moveTo>
                  <a:cubicBezTo>
                    <a:pt x="32" y="279"/>
                    <a:pt x="32" y="279"/>
                    <a:pt x="32" y="279"/>
                  </a:cubicBezTo>
                  <a:cubicBezTo>
                    <a:pt x="32" y="302"/>
                    <a:pt x="32" y="302"/>
                    <a:pt x="32" y="302"/>
                  </a:cubicBezTo>
                  <a:cubicBezTo>
                    <a:pt x="26" y="302"/>
                    <a:pt x="26" y="302"/>
                    <a:pt x="26" y="302"/>
                  </a:cubicBezTo>
                  <a:lnTo>
                    <a:pt x="26" y="279"/>
                  </a:lnTo>
                  <a:close/>
                  <a:moveTo>
                    <a:pt x="34" y="279"/>
                  </a:moveTo>
                  <a:cubicBezTo>
                    <a:pt x="40" y="279"/>
                    <a:pt x="40" y="279"/>
                    <a:pt x="40" y="279"/>
                  </a:cubicBezTo>
                  <a:cubicBezTo>
                    <a:pt x="40" y="302"/>
                    <a:pt x="40" y="302"/>
                    <a:pt x="40" y="302"/>
                  </a:cubicBezTo>
                  <a:cubicBezTo>
                    <a:pt x="34" y="302"/>
                    <a:pt x="34" y="302"/>
                    <a:pt x="34" y="302"/>
                  </a:cubicBezTo>
                  <a:lnTo>
                    <a:pt x="34" y="279"/>
                  </a:lnTo>
                  <a:close/>
                  <a:moveTo>
                    <a:pt x="42" y="279"/>
                  </a:moveTo>
                  <a:cubicBezTo>
                    <a:pt x="47" y="279"/>
                    <a:pt x="47" y="279"/>
                    <a:pt x="47" y="279"/>
                  </a:cubicBezTo>
                  <a:cubicBezTo>
                    <a:pt x="47" y="302"/>
                    <a:pt x="47" y="302"/>
                    <a:pt x="47" y="302"/>
                  </a:cubicBezTo>
                  <a:cubicBezTo>
                    <a:pt x="42" y="302"/>
                    <a:pt x="42" y="302"/>
                    <a:pt x="42" y="302"/>
                  </a:cubicBezTo>
                  <a:lnTo>
                    <a:pt x="42" y="279"/>
                  </a:lnTo>
                  <a:close/>
                  <a:moveTo>
                    <a:pt x="50" y="279"/>
                  </a:moveTo>
                  <a:cubicBezTo>
                    <a:pt x="55" y="279"/>
                    <a:pt x="55" y="279"/>
                    <a:pt x="55" y="279"/>
                  </a:cubicBezTo>
                  <a:cubicBezTo>
                    <a:pt x="55" y="302"/>
                    <a:pt x="55" y="302"/>
                    <a:pt x="55" y="302"/>
                  </a:cubicBezTo>
                  <a:cubicBezTo>
                    <a:pt x="50" y="302"/>
                    <a:pt x="50" y="302"/>
                    <a:pt x="50" y="302"/>
                  </a:cubicBezTo>
                  <a:lnTo>
                    <a:pt x="50" y="279"/>
                  </a:lnTo>
                  <a:close/>
                  <a:moveTo>
                    <a:pt x="57" y="279"/>
                  </a:moveTo>
                  <a:cubicBezTo>
                    <a:pt x="63" y="279"/>
                    <a:pt x="63" y="279"/>
                    <a:pt x="63" y="279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57" y="302"/>
                    <a:pt x="57" y="302"/>
                    <a:pt x="57" y="302"/>
                  </a:cubicBezTo>
                  <a:lnTo>
                    <a:pt x="57" y="279"/>
                  </a:lnTo>
                  <a:close/>
                  <a:moveTo>
                    <a:pt x="65" y="279"/>
                  </a:moveTo>
                  <a:cubicBezTo>
                    <a:pt x="71" y="279"/>
                    <a:pt x="71" y="279"/>
                    <a:pt x="71" y="279"/>
                  </a:cubicBezTo>
                  <a:cubicBezTo>
                    <a:pt x="71" y="302"/>
                    <a:pt x="71" y="302"/>
                    <a:pt x="71" y="302"/>
                  </a:cubicBezTo>
                  <a:cubicBezTo>
                    <a:pt x="65" y="302"/>
                    <a:pt x="65" y="302"/>
                    <a:pt x="65" y="302"/>
                  </a:cubicBezTo>
                  <a:lnTo>
                    <a:pt x="65" y="279"/>
                  </a:lnTo>
                  <a:close/>
                  <a:moveTo>
                    <a:pt x="78" y="302"/>
                  </a:moveTo>
                  <a:cubicBezTo>
                    <a:pt x="73" y="302"/>
                    <a:pt x="73" y="302"/>
                    <a:pt x="73" y="302"/>
                  </a:cubicBezTo>
                  <a:cubicBezTo>
                    <a:pt x="73" y="279"/>
                    <a:pt x="73" y="279"/>
                    <a:pt x="73" y="279"/>
                  </a:cubicBezTo>
                  <a:cubicBezTo>
                    <a:pt x="78" y="279"/>
                    <a:pt x="78" y="279"/>
                    <a:pt x="78" y="279"/>
                  </a:cubicBezTo>
                  <a:lnTo>
                    <a:pt x="78" y="302"/>
                  </a:lnTo>
                  <a:close/>
                  <a:moveTo>
                    <a:pt x="78" y="276"/>
                  </a:moveTo>
                  <a:cubicBezTo>
                    <a:pt x="7" y="276"/>
                    <a:pt x="7" y="276"/>
                    <a:pt x="7" y="276"/>
                  </a:cubicBezTo>
                  <a:cubicBezTo>
                    <a:pt x="6" y="273"/>
                    <a:pt x="5" y="269"/>
                    <a:pt x="4" y="265"/>
                  </a:cubicBezTo>
                  <a:cubicBezTo>
                    <a:pt x="3" y="261"/>
                    <a:pt x="3" y="257"/>
                    <a:pt x="3" y="253"/>
                  </a:cubicBezTo>
                  <a:cubicBezTo>
                    <a:pt x="78" y="253"/>
                    <a:pt x="78" y="253"/>
                    <a:pt x="78" y="253"/>
                  </a:cubicBezTo>
                  <a:lnTo>
                    <a:pt x="78" y="276"/>
                  </a:lnTo>
                  <a:close/>
                  <a:moveTo>
                    <a:pt x="10" y="228"/>
                  </a:moveTo>
                  <a:cubicBezTo>
                    <a:pt x="16" y="228"/>
                    <a:pt x="16" y="228"/>
                    <a:pt x="16" y="228"/>
                  </a:cubicBezTo>
                  <a:cubicBezTo>
                    <a:pt x="16" y="251"/>
                    <a:pt x="16" y="251"/>
                    <a:pt x="16" y="251"/>
                  </a:cubicBezTo>
                  <a:cubicBezTo>
                    <a:pt x="10" y="251"/>
                    <a:pt x="10" y="251"/>
                    <a:pt x="10" y="251"/>
                  </a:cubicBezTo>
                  <a:lnTo>
                    <a:pt x="10" y="228"/>
                  </a:lnTo>
                  <a:close/>
                  <a:moveTo>
                    <a:pt x="18" y="228"/>
                  </a:moveTo>
                  <a:cubicBezTo>
                    <a:pt x="24" y="228"/>
                    <a:pt x="24" y="228"/>
                    <a:pt x="24" y="228"/>
                  </a:cubicBezTo>
                  <a:cubicBezTo>
                    <a:pt x="24" y="251"/>
                    <a:pt x="24" y="251"/>
                    <a:pt x="24" y="251"/>
                  </a:cubicBezTo>
                  <a:cubicBezTo>
                    <a:pt x="18" y="251"/>
                    <a:pt x="18" y="251"/>
                    <a:pt x="18" y="251"/>
                  </a:cubicBezTo>
                  <a:lnTo>
                    <a:pt x="18" y="228"/>
                  </a:lnTo>
                  <a:close/>
                  <a:moveTo>
                    <a:pt x="26" y="228"/>
                  </a:moveTo>
                  <a:cubicBezTo>
                    <a:pt x="32" y="228"/>
                    <a:pt x="32" y="228"/>
                    <a:pt x="32" y="228"/>
                  </a:cubicBezTo>
                  <a:cubicBezTo>
                    <a:pt x="32" y="251"/>
                    <a:pt x="32" y="251"/>
                    <a:pt x="32" y="251"/>
                  </a:cubicBezTo>
                  <a:cubicBezTo>
                    <a:pt x="26" y="251"/>
                    <a:pt x="26" y="251"/>
                    <a:pt x="26" y="251"/>
                  </a:cubicBezTo>
                  <a:lnTo>
                    <a:pt x="26" y="228"/>
                  </a:lnTo>
                  <a:close/>
                  <a:moveTo>
                    <a:pt x="34" y="228"/>
                  </a:moveTo>
                  <a:cubicBezTo>
                    <a:pt x="40" y="228"/>
                    <a:pt x="40" y="228"/>
                    <a:pt x="40" y="228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34" y="251"/>
                    <a:pt x="34" y="251"/>
                    <a:pt x="34" y="251"/>
                  </a:cubicBezTo>
                  <a:lnTo>
                    <a:pt x="34" y="228"/>
                  </a:lnTo>
                  <a:close/>
                  <a:moveTo>
                    <a:pt x="42" y="228"/>
                  </a:moveTo>
                  <a:cubicBezTo>
                    <a:pt x="47" y="228"/>
                    <a:pt x="47" y="228"/>
                    <a:pt x="47" y="228"/>
                  </a:cubicBezTo>
                  <a:cubicBezTo>
                    <a:pt x="47" y="251"/>
                    <a:pt x="47" y="251"/>
                    <a:pt x="47" y="251"/>
                  </a:cubicBezTo>
                  <a:cubicBezTo>
                    <a:pt x="42" y="251"/>
                    <a:pt x="42" y="251"/>
                    <a:pt x="42" y="251"/>
                  </a:cubicBezTo>
                  <a:lnTo>
                    <a:pt x="42" y="228"/>
                  </a:lnTo>
                  <a:close/>
                  <a:moveTo>
                    <a:pt x="50" y="228"/>
                  </a:moveTo>
                  <a:cubicBezTo>
                    <a:pt x="55" y="228"/>
                    <a:pt x="55" y="228"/>
                    <a:pt x="55" y="228"/>
                  </a:cubicBezTo>
                  <a:cubicBezTo>
                    <a:pt x="55" y="251"/>
                    <a:pt x="55" y="251"/>
                    <a:pt x="55" y="251"/>
                  </a:cubicBezTo>
                  <a:cubicBezTo>
                    <a:pt x="50" y="251"/>
                    <a:pt x="50" y="251"/>
                    <a:pt x="50" y="251"/>
                  </a:cubicBezTo>
                  <a:lnTo>
                    <a:pt x="50" y="228"/>
                  </a:lnTo>
                  <a:close/>
                  <a:moveTo>
                    <a:pt x="57" y="228"/>
                  </a:moveTo>
                  <a:cubicBezTo>
                    <a:pt x="63" y="228"/>
                    <a:pt x="63" y="228"/>
                    <a:pt x="63" y="228"/>
                  </a:cubicBezTo>
                  <a:cubicBezTo>
                    <a:pt x="63" y="251"/>
                    <a:pt x="63" y="251"/>
                    <a:pt x="63" y="251"/>
                  </a:cubicBezTo>
                  <a:cubicBezTo>
                    <a:pt x="57" y="251"/>
                    <a:pt x="57" y="251"/>
                    <a:pt x="57" y="251"/>
                  </a:cubicBezTo>
                  <a:lnTo>
                    <a:pt x="57" y="228"/>
                  </a:lnTo>
                  <a:close/>
                  <a:moveTo>
                    <a:pt x="65" y="228"/>
                  </a:moveTo>
                  <a:cubicBezTo>
                    <a:pt x="71" y="228"/>
                    <a:pt x="71" y="228"/>
                    <a:pt x="71" y="228"/>
                  </a:cubicBezTo>
                  <a:cubicBezTo>
                    <a:pt x="71" y="251"/>
                    <a:pt x="71" y="251"/>
                    <a:pt x="71" y="251"/>
                  </a:cubicBezTo>
                  <a:cubicBezTo>
                    <a:pt x="65" y="251"/>
                    <a:pt x="65" y="251"/>
                    <a:pt x="65" y="251"/>
                  </a:cubicBezTo>
                  <a:lnTo>
                    <a:pt x="65" y="228"/>
                  </a:lnTo>
                  <a:close/>
                  <a:moveTo>
                    <a:pt x="78" y="251"/>
                  </a:moveTo>
                  <a:cubicBezTo>
                    <a:pt x="73" y="251"/>
                    <a:pt x="73" y="251"/>
                    <a:pt x="73" y="251"/>
                  </a:cubicBezTo>
                  <a:cubicBezTo>
                    <a:pt x="73" y="228"/>
                    <a:pt x="73" y="228"/>
                    <a:pt x="73" y="228"/>
                  </a:cubicBezTo>
                  <a:cubicBezTo>
                    <a:pt x="78" y="228"/>
                    <a:pt x="78" y="228"/>
                    <a:pt x="78" y="228"/>
                  </a:cubicBezTo>
                  <a:lnTo>
                    <a:pt x="78" y="251"/>
                  </a:lnTo>
                  <a:close/>
                  <a:moveTo>
                    <a:pt x="78" y="226"/>
                  </a:moveTo>
                  <a:cubicBezTo>
                    <a:pt x="3" y="226"/>
                    <a:pt x="3" y="226"/>
                    <a:pt x="3" y="226"/>
                  </a:cubicBezTo>
                  <a:cubicBezTo>
                    <a:pt x="3" y="202"/>
                    <a:pt x="3" y="202"/>
                    <a:pt x="3" y="202"/>
                  </a:cubicBezTo>
                  <a:cubicBezTo>
                    <a:pt x="78" y="202"/>
                    <a:pt x="78" y="202"/>
                    <a:pt x="78" y="202"/>
                  </a:cubicBezTo>
                  <a:lnTo>
                    <a:pt x="78" y="226"/>
                  </a:lnTo>
                  <a:close/>
                  <a:moveTo>
                    <a:pt x="10" y="177"/>
                  </a:moveTo>
                  <a:cubicBezTo>
                    <a:pt x="16" y="177"/>
                    <a:pt x="16" y="177"/>
                    <a:pt x="16" y="177"/>
                  </a:cubicBezTo>
                  <a:cubicBezTo>
                    <a:pt x="16" y="200"/>
                    <a:pt x="16" y="200"/>
                    <a:pt x="16" y="200"/>
                  </a:cubicBezTo>
                  <a:cubicBezTo>
                    <a:pt x="10" y="200"/>
                    <a:pt x="10" y="200"/>
                    <a:pt x="10" y="200"/>
                  </a:cubicBezTo>
                  <a:lnTo>
                    <a:pt x="10" y="177"/>
                  </a:lnTo>
                  <a:close/>
                  <a:moveTo>
                    <a:pt x="18" y="177"/>
                  </a:moveTo>
                  <a:cubicBezTo>
                    <a:pt x="24" y="177"/>
                    <a:pt x="24" y="177"/>
                    <a:pt x="24" y="177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18" y="200"/>
                    <a:pt x="18" y="200"/>
                    <a:pt x="18" y="200"/>
                  </a:cubicBezTo>
                  <a:lnTo>
                    <a:pt x="18" y="177"/>
                  </a:lnTo>
                  <a:close/>
                  <a:moveTo>
                    <a:pt x="26" y="177"/>
                  </a:moveTo>
                  <a:cubicBezTo>
                    <a:pt x="32" y="177"/>
                    <a:pt x="32" y="177"/>
                    <a:pt x="32" y="177"/>
                  </a:cubicBezTo>
                  <a:cubicBezTo>
                    <a:pt x="32" y="200"/>
                    <a:pt x="32" y="200"/>
                    <a:pt x="32" y="200"/>
                  </a:cubicBezTo>
                  <a:cubicBezTo>
                    <a:pt x="26" y="200"/>
                    <a:pt x="26" y="200"/>
                    <a:pt x="26" y="200"/>
                  </a:cubicBezTo>
                  <a:lnTo>
                    <a:pt x="26" y="177"/>
                  </a:lnTo>
                  <a:close/>
                  <a:moveTo>
                    <a:pt x="34" y="177"/>
                  </a:moveTo>
                  <a:cubicBezTo>
                    <a:pt x="40" y="177"/>
                    <a:pt x="40" y="177"/>
                    <a:pt x="40" y="177"/>
                  </a:cubicBezTo>
                  <a:cubicBezTo>
                    <a:pt x="40" y="200"/>
                    <a:pt x="40" y="200"/>
                    <a:pt x="40" y="200"/>
                  </a:cubicBezTo>
                  <a:cubicBezTo>
                    <a:pt x="34" y="200"/>
                    <a:pt x="34" y="200"/>
                    <a:pt x="34" y="200"/>
                  </a:cubicBezTo>
                  <a:lnTo>
                    <a:pt x="34" y="177"/>
                  </a:lnTo>
                  <a:close/>
                  <a:moveTo>
                    <a:pt x="42" y="177"/>
                  </a:moveTo>
                  <a:cubicBezTo>
                    <a:pt x="47" y="177"/>
                    <a:pt x="47" y="177"/>
                    <a:pt x="47" y="177"/>
                  </a:cubicBezTo>
                  <a:cubicBezTo>
                    <a:pt x="47" y="200"/>
                    <a:pt x="47" y="200"/>
                    <a:pt x="47" y="200"/>
                  </a:cubicBezTo>
                  <a:cubicBezTo>
                    <a:pt x="42" y="200"/>
                    <a:pt x="42" y="200"/>
                    <a:pt x="42" y="200"/>
                  </a:cubicBezTo>
                  <a:lnTo>
                    <a:pt x="42" y="177"/>
                  </a:lnTo>
                  <a:close/>
                  <a:moveTo>
                    <a:pt x="50" y="177"/>
                  </a:moveTo>
                  <a:cubicBezTo>
                    <a:pt x="55" y="177"/>
                    <a:pt x="55" y="177"/>
                    <a:pt x="55" y="177"/>
                  </a:cubicBezTo>
                  <a:cubicBezTo>
                    <a:pt x="55" y="200"/>
                    <a:pt x="55" y="200"/>
                    <a:pt x="55" y="200"/>
                  </a:cubicBezTo>
                  <a:cubicBezTo>
                    <a:pt x="50" y="200"/>
                    <a:pt x="50" y="200"/>
                    <a:pt x="50" y="200"/>
                  </a:cubicBezTo>
                  <a:lnTo>
                    <a:pt x="50" y="177"/>
                  </a:lnTo>
                  <a:close/>
                  <a:moveTo>
                    <a:pt x="57" y="177"/>
                  </a:moveTo>
                  <a:cubicBezTo>
                    <a:pt x="63" y="177"/>
                    <a:pt x="63" y="177"/>
                    <a:pt x="63" y="177"/>
                  </a:cubicBezTo>
                  <a:cubicBezTo>
                    <a:pt x="63" y="200"/>
                    <a:pt x="63" y="200"/>
                    <a:pt x="63" y="200"/>
                  </a:cubicBezTo>
                  <a:cubicBezTo>
                    <a:pt x="57" y="200"/>
                    <a:pt x="57" y="200"/>
                    <a:pt x="57" y="200"/>
                  </a:cubicBezTo>
                  <a:lnTo>
                    <a:pt x="57" y="177"/>
                  </a:lnTo>
                  <a:close/>
                  <a:moveTo>
                    <a:pt x="65" y="177"/>
                  </a:moveTo>
                  <a:cubicBezTo>
                    <a:pt x="71" y="177"/>
                    <a:pt x="71" y="177"/>
                    <a:pt x="71" y="177"/>
                  </a:cubicBezTo>
                  <a:cubicBezTo>
                    <a:pt x="71" y="200"/>
                    <a:pt x="71" y="200"/>
                    <a:pt x="71" y="200"/>
                  </a:cubicBezTo>
                  <a:cubicBezTo>
                    <a:pt x="65" y="200"/>
                    <a:pt x="65" y="200"/>
                    <a:pt x="65" y="200"/>
                  </a:cubicBezTo>
                  <a:lnTo>
                    <a:pt x="65" y="177"/>
                  </a:lnTo>
                  <a:close/>
                  <a:moveTo>
                    <a:pt x="78" y="200"/>
                  </a:moveTo>
                  <a:cubicBezTo>
                    <a:pt x="73" y="200"/>
                    <a:pt x="73" y="200"/>
                    <a:pt x="73" y="200"/>
                  </a:cubicBezTo>
                  <a:cubicBezTo>
                    <a:pt x="73" y="177"/>
                    <a:pt x="73" y="177"/>
                    <a:pt x="73" y="177"/>
                  </a:cubicBezTo>
                  <a:cubicBezTo>
                    <a:pt x="78" y="177"/>
                    <a:pt x="78" y="177"/>
                    <a:pt x="78" y="177"/>
                  </a:cubicBezTo>
                  <a:lnTo>
                    <a:pt x="78" y="200"/>
                  </a:lnTo>
                  <a:close/>
                  <a:moveTo>
                    <a:pt x="78" y="175"/>
                  </a:moveTo>
                  <a:cubicBezTo>
                    <a:pt x="3" y="175"/>
                    <a:pt x="3" y="175"/>
                    <a:pt x="3" y="175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78" y="151"/>
                    <a:pt x="78" y="151"/>
                    <a:pt x="78" y="151"/>
                  </a:cubicBezTo>
                  <a:lnTo>
                    <a:pt x="78" y="175"/>
                  </a:lnTo>
                  <a:close/>
                  <a:moveTo>
                    <a:pt x="18" y="126"/>
                  </a:moveTo>
                  <a:cubicBezTo>
                    <a:pt x="24" y="126"/>
                    <a:pt x="24" y="126"/>
                    <a:pt x="24" y="126"/>
                  </a:cubicBezTo>
                  <a:cubicBezTo>
                    <a:pt x="24" y="149"/>
                    <a:pt x="24" y="149"/>
                    <a:pt x="24" y="149"/>
                  </a:cubicBezTo>
                  <a:cubicBezTo>
                    <a:pt x="18" y="149"/>
                    <a:pt x="18" y="149"/>
                    <a:pt x="18" y="149"/>
                  </a:cubicBezTo>
                  <a:lnTo>
                    <a:pt x="18" y="126"/>
                  </a:lnTo>
                  <a:close/>
                  <a:moveTo>
                    <a:pt x="26" y="126"/>
                  </a:moveTo>
                  <a:cubicBezTo>
                    <a:pt x="32" y="126"/>
                    <a:pt x="32" y="126"/>
                    <a:pt x="32" y="126"/>
                  </a:cubicBezTo>
                  <a:cubicBezTo>
                    <a:pt x="32" y="149"/>
                    <a:pt x="32" y="149"/>
                    <a:pt x="32" y="149"/>
                  </a:cubicBezTo>
                  <a:cubicBezTo>
                    <a:pt x="26" y="149"/>
                    <a:pt x="26" y="149"/>
                    <a:pt x="26" y="149"/>
                  </a:cubicBezTo>
                  <a:lnTo>
                    <a:pt x="26" y="126"/>
                  </a:lnTo>
                  <a:close/>
                  <a:moveTo>
                    <a:pt x="34" y="126"/>
                  </a:moveTo>
                  <a:cubicBezTo>
                    <a:pt x="40" y="126"/>
                    <a:pt x="40" y="126"/>
                    <a:pt x="40" y="126"/>
                  </a:cubicBezTo>
                  <a:cubicBezTo>
                    <a:pt x="40" y="149"/>
                    <a:pt x="40" y="149"/>
                    <a:pt x="40" y="149"/>
                  </a:cubicBezTo>
                  <a:cubicBezTo>
                    <a:pt x="34" y="149"/>
                    <a:pt x="34" y="149"/>
                    <a:pt x="34" y="149"/>
                  </a:cubicBezTo>
                  <a:lnTo>
                    <a:pt x="34" y="126"/>
                  </a:lnTo>
                  <a:close/>
                  <a:moveTo>
                    <a:pt x="42" y="126"/>
                  </a:moveTo>
                  <a:cubicBezTo>
                    <a:pt x="47" y="126"/>
                    <a:pt x="47" y="126"/>
                    <a:pt x="47" y="126"/>
                  </a:cubicBezTo>
                  <a:cubicBezTo>
                    <a:pt x="47" y="149"/>
                    <a:pt x="47" y="149"/>
                    <a:pt x="47" y="149"/>
                  </a:cubicBezTo>
                  <a:cubicBezTo>
                    <a:pt x="42" y="149"/>
                    <a:pt x="42" y="149"/>
                    <a:pt x="42" y="149"/>
                  </a:cubicBezTo>
                  <a:lnTo>
                    <a:pt x="42" y="126"/>
                  </a:lnTo>
                  <a:close/>
                  <a:moveTo>
                    <a:pt x="50" y="126"/>
                  </a:moveTo>
                  <a:cubicBezTo>
                    <a:pt x="55" y="126"/>
                    <a:pt x="55" y="126"/>
                    <a:pt x="55" y="126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50" y="149"/>
                    <a:pt x="50" y="149"/>
                    <a:pt x="50" y="149"/>
                  </a:cubicBezTo>
                  <a:lnTo>
                    <a:pt x="50" y="126"/>
                  </a:lnTo>
                  <a:close/>
                  <a:moveTo>
                    <a:pt x="57" y="126"/>
                  </a:moveTo>
                  <a:cubicBezTo>
                    <a:pt x="63" y="126"/>
                    <a:pt x="63" y="126"/>
                    <a:pt x="63" y="126"/>
                  </a:cubicBezTo>
                  <a:cubicBezTo>
                    <a:pt x="63" y="149"/>
                    <a:pt x="63" y="149"/>
                    <a:pt x="63" y="149"/>
                  </a:cubicBezTo>
                  <a:cubicBezTo>
                    <a:pt x="57" y="149"/>
                    <a:pt x="57" y="149"/>
                    <a:pt x="57" y="149"/>
                  </a:cubicBezTo>
                  <a:lnTo>
                    <a:pt x="57" y="126"/>
                  </a:lnTo>
                  <a:close/>
                  <a:moveTo>
                    <a:pt x="65" y="126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49"/>
                    <a:pt x="71" y="149"/>
                    <a:pt x="71" y="149"/>
                  </a:cubicBezTo>
                  <a:cubicBezTo>
                    <a:pt x="65" y="149"/>
                    <a:pt x="65" y="149"/>
                    <a:pt x="65" y="149"/>
                  </a:cubicBezTo>
                  <a:lnTo>
                    <a:pt x="65" y="126"/>
                  </a:lnTo>
                  <a:close/>
                  <a:moveTo>
                    <a:pt x="78" y="149"/>
                  </a:moveTo>
                  <a:cubicBezTo>
                    <a:pt x="73" y="149"/>
                    <a:pt x="73" y="149"/>
                    <a:pt x="73" y="149"/>
                  </a:cubicBezTo>
                  <a:cubicBezTo>
                    <a:pt x="73" y="126"/>
                    <a:pt x="73" y="126"/>
                    <a:pt x="73" y="126"/>
                  </a:cubicBezTo>
                  <a:cubicBezTo>
                    <a:pt x="78" y="126"/>
                    <a:pt x="78" y="126"/>
                    <a:pt x="78" y="126"/>
                  </a:cubicBezTo>
                  <a:lnTo>
                    <a:pt x="78" y="149"/>
                  </a:lnTo>
                  <a:close/>
                  <a:moveTo>
                    <a:pt x="13" y="121"/>
                  </a:moveTo>
                  <a:cubicBezTo>
                    <a:pt x="146" y="121"/>
                    <a:pt x="146" y="121"/>
                    <a:pt x="146" y="121"/>
                  </a:cubicBezTo>
                  <a:cubicBezTo>
                    <a:pt x="146" y="124"/>
                    <a:pt x="146" y="124"/>
                    <a:pt x="146" y="124"/>
                  </a:cubicBezTo>
                  <a:cubicBezTo>
                    <a:pt x="13" y="124"/>
                    <a:pt x="13" y="124"/>
                    <a:pt x="13" y="124"/>
                  </a:cubicBezTo>
                  <a:lnTo>
                    <a:pt x="13" y="121"/>
                  </a:lnTo>
                  <a:close/>
                  <a:moveTo>
                    <a:pt x="86" y="126"/>
                  </a:moveTo>
                  <a:cubicBezTo>
                    <a:pt x="86" y="261"/>
                    <a:pt x="86" y="261"/>
                    <a:pt x="86" y="261"/>
                  </a:cubicBezTo>
                  <a:cubicBezTo>
                    <a:pt x="84" y="261"/>
                    <a:pt x="82" y="262"/>
                    <a:pt x="81" y="264"/>
                  </a:cubicBezTo>
                  <a:cubicBezTo>
                    <a:pt x="81" y="126"/>
                    <a:pt x="81" y="126"/>
                    <a:pt x="81" y="126"/>
                  </a:cubicBezTo>
                  <a:lnTo>
                    <a:pt x="86" y="126"/>
                  </a:lnTo>
                  <a:close/>
                  <a:moveTo>
                    <a:pt x="81" y="328"/>
                  </a:moveTo>
                  <a:cubicBezTo>
                    <a:pt x="81" y="322"/>
                    <a:pt x="81" y="322"/>
                    <a:pt x="81" y="322"/>
                  </a:cubicBezTo>
                  <a:cubicBezTo>
                    <a:pt x="85" y="327"/>
                    <a:pt x="85" y="327"/>
                    <a:pt x="85" y="327"/>
                  </a:cubicBezTo>
                  <a:cubicBezTo>
                    <a:pt x="83" y="327"/>
                    <a:pt x="82" y="328"/>
                    <a:pt x="81" y="328"/>
                  </a:cubicBezTo>
                  <a:moveTo>
                    <a:pt x="93" y="324"/>
                  </a:moveTo>
                  <a:cubicBezTo>
                    <a:pt x="91" y="324"/>
                    <a:pt x="89" y="325"/>
                    <a:pt x="87" y="326"/>
                  </a:cubicBezTo>
                  <a:cubicBezTo>
                    <a:pt x="81" y="319"/>
                    <a:pt x="81" y="319"/>
                    <a:pt x="81" y="319"/>
                  </a:cubicBezTo>
                  <a:cubicBezTo>
                    <a:pt x="81" y="311"/>
                    <a:pt x="81" y="311"/>
                    <a:pt x="81" y="311"/>
                  </a:cubicBezTo>
                  <a:cubicBezTo>
                    <a:pt x="93" y="324"/>
                    <a:pt x="93" y="324"/>
                    <a:pt x="93" y="324"/>
                  </a:cubicBezTo>
                  <a:close/>
                  <a:moveTo>
                    <a:pt x="96" y="323"/>
                  </a:moveTo>
                  <a:cubicBezTo>
                    <a:pt x="81" y="308"/>
                    <a:pt x="81" y="308"/>
                    <a:pt x="81" y="308"/>
                  </a:cubicBezTo>
                  <a:cubicBezTo>
                    <a:pt x="81" y="300"/>
                    <a:pt x="81" y="300"/>
                    <a:pt x="81" y="300"/>
                  </a:cubicBezTo>
                  <a:cubicBezTo>
                    <a:pt x="102" y="321"/>
                    <a:pt x="102" y="321"/>
                    <a:pt x="102" y="321"/>
                  </a:cubicBezTo>
                  <a:cubicBezTo>
                    <a:pt x="100" y="322"/>
                    <a:pt x="98" y="323"/>
                    <a:pt x="96" y="323"/>
                  </a:cubicBezTo>
                  <a:moveTo>
                    <a:pt x="104" y="320"/>
                  </a:moveTo>
                  <a:cubicBezTo>
                    <a:pt x="81" y="297"/>
                    <a:pt x="81" y="297"/>
                    <a:pt x="81" y="297"/>
                  </a:cubicBezTo>
                  <a:cubicBezTo>
                    <a:pt x="81" y="289"/>
                    <a:pt x="81" y="289"/>
                    <a:pt x="81" y="289"/>
                  </a:cubicBezTo>
                  <a:cubicBezTo>
                    <a:pt x="110" y="318"/>
                    <a:pt x="110" y="318"/>
                    <a:pt x="110" y="318"/>
                  </a:cubicBezTo>
                  <a:cubicBezTo>
                    <a:pt x="108" y="319"/>
                    <a:pt x="106" y="320"/>
                    <a:pt x="104" y="320"/>
                  </a:cubicBezTo>
                  <a:moveTo>
                    <a:pt x="115" y="317"/>
                  </a:moveTo>
                  <a:cubicBezTo>
                    <a:pt x="114" y="317"/>
                    <a:pt x="113" y="317"/>
                    <a:pt x="112" y="318"/>
                  </a:cubicBezTo>
                  <a:cubicBezTo>
                    <a:pt x="81" y="286"/>
                    <a:pt x="81" y="286"/>
                    <a:pt x="81" y="286"/>
                  </a:cubicBezTo>
                  <a:cubicBezTo>
                    <a:pt x="81" y="278"/>
                    <a:pt x="81" y="278"/>
                    <a:pt x="81" y="278"/>
                  </a:cubicBezTo>
                  <a:cubicBezTo>
                    <a:pt x="118" y="315"/>
                    <a:pt x="118" y="315"/>
                    <a:pt x="118" y="315"/>
                  </a:cubicBezTo>
                  <a:cubicBezTo>
                    <a:pt x="117" y="316"/>
                    <a:pt x="116" y="316"/>
                    <a:pt x="115" y="317"/>
                  </a:cubicBezTo>
                  <a:moveTo>
                    <a:pt x="120" y="314"/>
                  </a:moveTo>
                  <a:cubicBezTo>
                    <a:pt x="81" y="275"/>
                    <a:pt x="81" y="275"/>
                    <a:pt x="81" y="275"/>
                  </a:cubicBezTo>
                  <a:cubicBezTo>
                    <a:pt x="81" y="267"/>
                    <a:pt x="81" y="267"/>
                    <a:pt x="81" y="267"/>
                  </a:cubicBezTo>
                  <a:cubicBezTo>
                    <a:pt x="81" y="267"/>
                    <a:pt x="81" y="267"/>
                    <a:pt x="81" y="267"/>
                  </a:cubicBezTo>
                  <a:cubicBezTo>
                    <a:pt x="125" y="311"/>
                    <a:pt x="125" y="311"/>
                    <a:pt x="125" y="311"/>
                  </a:cubicBezTo>
                  <a:cubicBezTo>
                    <a:pt x="123" y="312"/>
                    <a:pt x="122" y="313"/>
                    <a:pt x="120" y="314"/>
                  </a:cubicBezTo>
                  <a:moveTo>
                    <a:pt x="127" y="310"/>
                  </a:moveTo>
                  <a:cubicBezTo>
                    <a:pt x="82" y="265"/>
                    <a:pt x="82" y="265"/>
                    <a:pt x="82" y="265"/>
                  </a:cubicBezTo>
                  <a:cubicBezTo>
                    <a:pt x="84" y="264"/>
                    <a:pt x="86" y="263"/>
                    <a:pt x="88" y="263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30" y="308"/>
                    <a:pt x="128" y="309"/>
                    <a:pt x="127" y="310"/>
                  </a:cubicBezTo>
                  <a:moveTo>
                    <a:pt x="133" y="305"/>
                  </a:moveTo>
                  <a:cubicBezTo>
                    <a:pt x="91" y="263"/>
                    <a:pt x="91" y="263"/>
                    <a:pt x="91" y="263"/>
                  </a:cubicBezTo>
                  <a:cubicBezTo>
                    <a:pt x="93" y="264"/>
                    <a:pt x="95" y="265"/>
                    <a:pt x="97" y="267"/>
                  </a:cubicBezTo>
                  <a:cubicBezTo>
                    <a:pt x="98" y="267"/>
                    <a:pt x="98" y="267"/>
                    <a:pt x="98" y="267"/>
                  </a:cubicBezTo>
                  <a:cubicBezTo>
                    <a:pt x="99" y="266"/>
                    <a:pt x="99" y="266"/>
                    <a:pt x="99" y="266"/>
                  </a:cubicBezTo>
                  <a:cubicBezTo>
                    <a:pt x="99" y="265"/>
                    <a:pt x="99" y="264"/>
                    <a:pt x="100" y="264"/>
                  </a:cubicBezTo>
                  <a:cubicBezTo>
                    <a:pt x="137" y="301"/>
                    <a:pt x="137" y="301"/>
                    <a:pt x="137" y="301"/>
                  </a:cubicBezTo>
                  <a:cubicBezTo>
                    <a:pt x="136" y="302"/>
                    <a:pt x="134" y="304"/>
                    <a:pt x="133" y="305"/>
                  </a:cubicBezTo>
                  <a:moveTo>
                    <a:pt x="138" y="299"/>
                  </a:moveTo>
                  <a:cubicBezTo>
                    <a:pt x="100" y="261"/>
                    <a:pt x="100" y="261"/>
                    <a:pt x="100" y="261"/>
                  </a:cubicBezTo>
                  <a:cubicBezTo>
                    <a:pt x="101" y="261"/>
                    <a:pt x="101" y="260"/>
                    <a:pt x="102" y="259"/>
                  </a:cubicBezTo>
                  <a:cubicBezTo>
                    <a:pt x="106" y="259"/>
                    <a:pt x="106" y="259"/>
                    <a:pt x="106" y="259"/>
                  </a:cubicBezTo>
                  <a:cubicBezTo>
                    <a:pt x="142" y="295"/>
                    <a:pt x="142" y="295"/>
                    <a:pt x="142" y="295"/>
                  </a:cubicBezTo>
                  <a:cubicBezTo>
                    <a:pt x="141" y="296"/>
                    <a:pt x="140" y="298"/>
                    <a:pt x="138" y="299"/>
                  </a:cubicBezTo>
                  <a:moveTo>
                    <a:pt x="145" y="290"/>
                  </a:moveTo>
                  <a:cubicBezTo>
                    <a:pt x="145" y="291"/>
                    <a:pt x="144" y="292"/>
                    <a:pt x="143" y="293"/>
                  </a:cubicBezTo>
                  <a:cubicBezTo>
                    <a:pt x="109" y="259"/>
                    <a:pt x="109" y="259"/>
                    <a:pt x="109" y="259"/>
                  </a:cubicBezTo>
                  <a:cubicBezTo>
                    <a:pt x="117" y="259"/>
                    <a:pt x="117" y="259"/>
                    <a:pt x="117" y="259"/>
                  </a:cubicBezTo>
                  <a:cubicBezTo>
                    <a:pt x="146" y="288"/>
                    <a:pt x="146" y="288"/>
                    <a:pt x="146" y="288"/>
                  </a:cubicBezTo>
                  <a:cubicBezTo>
                    <a:pt x="146" y="289"/>
                    <a:pt x="146" y="290"/>
                    <a:pt x="145" y="290"/>
                  </a:cubicBezTo>
                  <a:moveTo>
                    <a:pt x="148" y="286"/>
                  </a:moveTo>
                  <a:cubicBezTo>
                    <a:pt x="120" y="259"/>
                    <a:pt x="120" y="259"/>
                    <a:pt x="120" y="259"/>
                  </a:cubicBezTo>
                  <a:cubicBezTo>
                    <a:pt x="128" y="259"/>
                    <a:pt x="128" y="259"/>
                    <a:pt x="128" y="259"/>
                  </a:cubicBezTo>
                  <a:cubicBezTo>
                    <a:pt x="150" y="281"/>
                    <a:pt x="150" y="281"/>
                    <a:pt x="150" y="281"/>
                  </a:cubicBezTo>
                  <a:cubicBezTo>
                    <a:pt x="149" y="283"/>
                    <a:pt x="149" y="285"/>
                    <a:pt x="148" y="286"/>
                  </a:cubicBezTo>
                  <a:moveTo>
                    <a:pt x="151" y="279"/>
                  </a:moveTo>
                  <a:cubicBezTo>
                    <a:pt x="131" y="259"/>
                    <a:pt x="131" y="259"/>
                    <a:pt x="131" y="259"/>
                  </a:cubicBezTo>
                  <a:cubicBezTo>
                    <a:pt x="136" y="259"/>
                    <a:pt x="136" y="259"/>
                    <a:pt x="136" y="259"/>
                  </a:cubicBezTo>
                  <a:cubicBezTo>
                    <a:pt x="137" y="261"/>
                    <a:pt x="138" y="264"/>
                    <a:pt x="139" y="266"/>
                  </a:cubicBezTo>
                  <a:cubicBezTo>
                    <a:pt x="140" y="267"/>
                    <a:pt x="140" y="267"/>
                    <a:pt x="140" y="267"/>
                  </a:cubicBezTo>
                  <a:cubicBezTo>
                    <a:pt x="141" y="267"/>
                    <a:pt x="141" y="267"/>
                    <a:pt x="141" y="267"/>
                  </a:cubicBezTo>
                  <a:cubicBezTo>
                    <a:pt x="142" y="266"/>
                    <a:pt x="143" y="265"/>
                    <a:pt x="144" y="264"/>
                  </a:cubicBezTo>
                  <a:cubicBezTo>
                    <a:pt x="153" y="273"/>
                    <a:pt x="153" y="273"/>
                    <a:pt x="153" y="273"/>
                  </a:cubicBezTo>
                  <a:cubicBezTo>
                    <a:pt x="153" y="275"/>
                    <a:pt x="152" y="277"/>
                    <a:pt x="151" y="279"/>
                  </a:cubicBezTo>
                  <a:moveTo>
                    <a:pt x="154" y="270"/>
                  </a:moveTo>
                  <a:cubicBezTo>
                    <a:pt x="146" y="263"/>
                    <a:pt x="146" y="263"/>
                    <a:pt x="146" y="263"/>
                  </a:cubicBezTo>
                  <a:cubicBezTo>
                    <a:pt x="147" y="263"/>
                    <a:pt x="148" y="263"/>
                    <a:pt x="148" y="263"/>
                  </a:cubicBezTo>
                  <a:cubicBezTo>
                    <a:pt x="151" y="262"/>
                    <a:pt x="154" y="264"/>
                    <a:pt x="155" y="266"/>
                  </a:cubicBezTo>
                  <a:cubicBezTo>
                    <a:pt x="155" y="267"/>
                    <a:pt x="154" y="269"/>
                    <a:pt x="154" y="270"/>
                  </a:cubicBezTo>
                  <a:moveTo>
                    <a:pt x="157" y="251"/>
                  </a:moveTo>
                  <a:cubicBezTo>
                    <a:pt x="157" y="255"/>
                    <a:pt x="156" y="259"/>
                    <a:pt x="156" y="263"/>
                  </a:cubicBezTo>
                  <a:cubicBezTo>
                    <a:pt x="154" y="262"/>
                    <a:pt x="153" y="261"/>
                    <a:pt x="151" y="261"/>
                  </a:cubicBezTo>
                  <a:cubicBezTo>
                    <a:pt x="151" y="126"/>
                    <a:pt x="151" y="126"/>
                    <a:pt x="151" y="126"/>
                  </a:cubicBezTo>
                  <a:cubicBezTo>
                    <a:pt x="157" y="126"/>
                    <a:pt x="157" y="126"/>
                    <a:pt x="157" y="126"/>
                  </a:cubicBezTo>
                  <a:lnTo>
                    <a:pt x="157" y="251"/>
                  </a:lnTo>
                  <a:close/>
                  <a:moveTo>
                    <a:pt x="130" y="101"/>
                  </a:moveTo>
                  <a:cubicBezTo>
                    <a:pt x="125" y="101"/>
                    <a:pt x="125" y="101"/>
                    <a:pt x="125" y="101"/>
                  </a:cubicBezTo>
                  <a:cubicBezTo>
                    <a:pt x="124" y="101"/>
                    <a:pt x="123" y="101"/>
                    <a:pt x="123" y="102"/>
                  </a:cubicBezTo>
                  <a:cubicBezTo>
                    <a:pt x="122" y="103"/>
                    <a:pt x="122" y="104"/>
                    <a:pt x="122" y="105"/>
                  </a:cubicBezTo>
                  <a:cubicBezTo>
                    <a:pt x="122" y="112"/>
                    <a:pt x="122" y="112"/>
                    <a:pt x="122" y="112"/>
                  </a:cubicBezTo>
                  <a:cubicBezTo>
                    <a:pt x="122" y="113"/>
                    <a:pt x="122" y="114"/>
                    <a:pt x="123" y="115"/>
                  </a:cubicBezTo>
                  <a:cubicBezTo>
                    <a:pt x="123" y="116"/>
                    <a:pt x="124" y="116"/>
                    <a:pt x="125" y="116"/>
                  </a:cubicBezTo>
                  <a:cubicBezTo>
                    <a:pt x="130" y="116"/>
                    <a:pt x="130" y="116"/>
                    <a:pt x="130" y="116"/>
                  </a:cubicBezTo>
                  <a:cubicBezTo>
                    <a:pt x="130" y="116"/>
                    <a:pt x="131" y="116"/>
                    <a:pt x="132" y="115"/>
                  </a:cubicBezTo>
                  <a:cubicBezTo>
                    <a:pt x="132" y="115"/>
                    <a:pt x="132" y="115"/>
                    <a:pt x="132" y="115"/>
                  </a:cubicBezTo>
                  <a:cubicBezTo>
                    <a:pt x="132" y="115"/>
                    <a:pt x="132" y="115"/>
                    <a:pt x="132" y="115"/>
                  </a:cubicBezTo>
                  <a:cubicBezTo>
                    <a:pt x="133" y="114"/>
                    <a:pt x="133" y="113"/>
                    <a:pt x="133" y="112"/>
                  </a:cubicBezTo>
                  <a:cubicBezTo>
                    <a:pt x="133" y="105"/>
                    <a:pt x="133" y="105"/>
                    <a:pt x="133" y="105"/>
                  </a:cubicBezTo>
                  <a:cubicBezTo>
                    <a:pt x="133" y="104"/>
                    <a:pt x="133" y="103"/>
                    <a:pt x="132" y="102"/>
                  </a:cubicBezTo>
                  <a:cubicBezTo>
                    <a:pt x="131" y="101"/>
                    <a:pt x="131" y="101"/>
                    <a:pt x="130" y="101"/>
                  </a:cubicBezTo>
                  <a:moveTo>
                    <a:pt x="131" y="112"/>
                  </a:moveTo>
                  <a:cubicBezTo>
                    <a:pt x="131" y="113"/>
                    <a:pt x="131" y="113"/>
                    <a:pt x="131" y="113"/>
                  </a:cubicBezTo>
                  <a:cubicBezTo>
                    <a:pt x="130" y="114"/>
                    <a:pt x="130" y="114"/>
                    <a:pt x="130" y="114"/>
                  </a:cubicBezTo>
                  <a:cubicBezTo>
                    <a:pt x="125" y="114"/>
                    <a:pt x="125" y="114"/>
                    <a:pt x="125" y="114"/>
                  </a:cubicBezTo>
                  <a:cubicBezTo>
                    <a:pt x="124" y="113"/>
                    <a:pt x="124" y="113"/>
                    <a:pt x="124" y="113"/>
                  </a:cubicBezTo>
                  <a:cubicBezTo>
                    <a:pt x="124" y="112"/>
                    <a:pt x="124" y="112"/>
                    <a:pt x="124" y="112"/>
                  </a:cubicBezTo>
                  <a:cubicBezTo>
                    <a:pt x="124" y="105"/>
                    <a:pt x="124" y="105"/>
                    <a:pt x="124" y="105"/>
                  </a:cubicBezTo>
                  <a:cubicBezTo>
                    <a:pt x="124" y="104"/>
                    <a:pt x="124" y="104"/>
                    <a:pt x="124" y="104"/>
                  </a:cubicBezTo>
                  <a:cubicBezTo>
                    <a:pt x="125" y="103"/>
                    <a:pt x="125" y="103"/>
                    <a:pt x="125" y="103"/>
                  </a:cubicBezTo>
                  <a:cubicBezTo>
                    <a:pt x="130" y="103"/>
                    <a:pt x="130" y="103"/>
                    <a:pt x="130" y="103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105"/>
                    <a:pt x="131" y="105"/>
                    <a:pt x="131" y="105"/>
                  </a:cubicBezTo>
                  <a:lnTo>
                    <a:pt x="131" y="112"/>
                  </a:lnTo>
                  <a:close/>
                  <a:moveTo>
                    <a:pt x="103" y="101"/>
                  </a:moveTo>
                  <a:cubicBezTo>
                    <a:pt x="102" y="102"/>
                    <a:pt x="102" y="102"/>
                    <a:pt x="102" y="102"/>
                  </a:cubicBezTo>
                  <a:cubicBezTo>
                    <a:pt x="102" y="115"/>
                    <a:pt x="102" y="115"/>
                    <a:pt x="102" y="115"/>
                  </a:cubicBezTo>
                  <a:cubicBezTo>
                    <a:pt x="103" y="116"/>
                    <a:pt x="103" y="116"/>
                    <a:pt x="103" y="116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18" y="102"/>
                    <a:pt x="118" y="102"/>
                    <a:pt x="118" y="102"/>
                  </a:cubicBezTo>
                  <a:cubicBezTo>
                    <a:pt x="117" y="101"/>
                    <a:pt x="117" y="101"/>
                    <a:pt x="117" y="101"/>
                  </a:cubicBezTo>
                  <a:lnTo>
                    <a:pt x="103" y="101"/>
                  </a:lnTo>
                  <a:close/>
                  <a:moveTo>
                    <a:pt x="116" y="114"/>
                  </a:moveTo>
                  <a:cubicBezTo>
                    <a:pt x="104" y="114"/>
                    <a:pt x="104" y="114"/>
                    <a:pt x="104" y="114"/>
                  </a:cubicBezTo>
                  <a:cubicBezTo>
                    <a:pt x="104" y="103"/>
                    <a:pt x="104" y="103"/>
                    <a:pt x="104" y="103"/>
                  </a:cubicBezTo>
                  <a:cubicBezTo>
                    <a:pt x="116" y="103"/>
                    <a:pt x="116" y="103"/>
                    <a:pt x="116" y="103"/>
                  </a:cubicBezTo>
                  <a:lnTo>
                    <a:pt x="116" y="114"/>
                  </a:lnTo>
                  <a:close/>
                  <a:moveTo>
                    <a:pt x="72" y="115"/>
                  </a:moveTo>
                  <a:cubicBezTo>
                    <a:pt x="74" y="116"/>
                    <a:pt x="77" y="116"/>
                    <a:pt x="80" y="116"/>
                  </a:cubicBezTo>
                  <a:cubicBezTo>
                    <a:pt x="83" y="116"/>
                    <a:pt x="85" y="116"/>
                    <a:pt x="88" y="115"/>
                  </a:cubicBezTo>
                  <a:cubicBezTo>
                    <a:pt x="90" y="114"/>
                    <a:pt x="91" y="112"/>
                    <a:pt x="91" y="111"/>
                  </a:cubicBezTo>
                  <a:cubicBezTo>
                    <a:pt x="91" y="106"/>
                    <a:pt x="84" y="100"/>
                    <a:pt x="80" y="100"/>
                  </a:cubicBezTo>
                  <a:cubicBezTo>
                    <a:pt x="75" y="100"/>
                    <a:pt x="68" y="106"/>
                    <a:pt x="68" y="111"/>
                  </a:cubicBezTo>
                  <a:cubicBezTo>
                    <a:pt x="68" y="112"/>
                    <a:pt x="69" y="114"/>
                    <a:pt x="72" y="115"/>
                  </a:cubicBezTo>
                  <a:moveTo>
                    <a:pt x="80" y="102"/>
                  </a:moveTo>
                  <a:cubicBezTo>
                    <a:pt x="83" y="102"/>
                    <a:pt x="89" y="107"/>
                    <a:pt x="89" y="111"/>
                  </a:cubicBezTo>
                  <a:cubicBezTo>
                    <a:pt x="89" y="112"/>
                    <a:pt x="88" y="112"/>
                    <a:pt x="87" y="113"/>
                  </a:cubicBezTo>
                  <a:cubicBezTo>
                    <a:pt x="85" y="114"/>
                    <a:pt x="82" y="114"/>
                    <a:pt x="80" y="114"/>
                  </a:cubicBezTo>
                  <a:cubicBezTo>
                    <a:pt x="77" y="114"/>
                    <a:pt x="74" y="114"/>
                    <a:pt x="72" y="113"/>
                  </a:cubicBezTo>
                  <a:cubicBezTo>
                    <a:pt x="71" y="112"/>
                    <a:pt x="70" y="112"/>
                    <a:pt x="70" y="111"/>
                  </a:cubicBezTo>
                  <a:cubicBezTo>
                    <a:pt x="70" y="107"/>
                    <a:pt x="76" y="102"/>
                    <a:pt x="80" y="102"/>
                  </a:cubicBezTo>
                  <a:moveTo>
                    <a:pt x="42" y="101"/>
                  </a:moveTo>
                  <a:cubicBezTo>
                    <a:pt x="41" y="102"/>
                    <a:pt x="41" y="102"/>
                    <a:pt x="41" y="102"/>
                  </a:cubicBezTo>
                  <a:cubicBezTo>
                    <a:pt x="41" y="115"/>
                    <a:pt x="41" y="115"/>
                    <a:pt x="41" y="115"/>
                  </a:cubicBezTo>
                  <a:cubicBezTo>
                    <a:pt x="42" y="116"/>
                    <a:pt x="42" y="116"/>
                    <a:pt x="42" y="116"/>
                  </a:cubicBezTo>
                  <a:cubicBezTo>
                    <a:pt x="56" y="116"/>
                    <a:pt x="56" y="116"/>
                    <a:pt x="56" y="116"/>
                  </a:cubicBezTo>
                  <a:cubicBezTo>
                    <a:pt x="57" y="115"/>
                    <a:pt x="57" y="115"/>
                    <a:pt x="57" y="115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6" y="101"/>
                    <a:pt x="56" y="101"/>
                    <a:pt x="56" y="101"/>
                  </a:cubicBezTo>
                  <a:lnTo>
                    <a:pt x="42" y="101"/>
                  </a:lnTo>
                  <a:close/>
                  <a:moveTo>
                    <a:pt x="55" y="114"/>
                  </a:moveTo>
                  <a:cubicBezTo>
                    <a:pt x="43" y="114"/>
                    <a:pt x="43" y="114"/>
                    <a:pt x="43" y="114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55" y="103"/>
                    <a:pt x="55" y="103"/>
                    <a:pt x="55" y="103"/>
                  </a:cubicBezTo>
                  <a:lnTo>
                    <a:pt x="55" y="114"/>
                  </a:lnTo>
                  <a:close/>
                  <a:moveTo>
                    <a:pt x="34" y="101"/>
                  </a:moveTo>
                  <a:cubicBezTo>
                    <a:pt x="29" y="101"/>
                    <a:pt x="29" y="101"/>
                    <a:pt x="29" y="101"/>
                  </a:cubicBezTo>
                  <a:cubicBezTo>
                    <a:pt x="29" y="101"/>
                    <a:pt x="28" y="101"/>
                    <a:pt x="27" y="102"/>
                  </a:cubicBezTo>
                  <a:cubicBezTo>
                    <a:pt x="26" y="103"/>
                    <a:pt x="26" y="104"/>
                    <a:pt x="26" y="105"/>
                  </a:cubicBezTo>
                  <a:cubicBezTo>
                    <a:pt x="26" y="112"/>
                    <a:pt x="26" y="112"/>
                    <a:pt x="26" y="112"/>
                  </a:cubicBezTo>
                  <a:cubicBezTo>
                    <a:pt x="26" y="113"/>
                    <a:pt x="26" y="114"/>
                    <a:pt x="27" y="115"/>
                  </a:cubicBezTo>
                  <a:cubicBezTo>
                    <a:pt x="28" y="116"/>
                    <a:pt x="29" y="116"/>
                    <a:pt x="29" y="116"/>
                  </a:cubicBezTo>
                  <a:cubicBezTo>
                    <a:pt x="34" y="116"/>
                    <a:pt x="34" y="116"/>
                    <a:pt x="34" y="116"/>
                  </a:cubicBezTo>
                  <a:cubicBezTo>
                    <a:pt x="35" y="116"/>
                    <a:pt x="36" y="116"/>
                    <a:pt x="36" y="115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36" y="115"/>
                    <a:pt x="36" y="115"/>
                    <a:pt x="36" y="115"/>
                  </a:cubicBezTo>
                  <a:cubicBezTo>
                    <a:pt x="37" y="114"/>
                    <a:pt x="37" y="113"/>
                    <a:pt x="37" y="112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7" y="104"/>
                    <a:pt x="37" y="103"/>
                    <a:pt x="36" y="102"/>
                  </a:cubicBezTo>
                  <a:cubicBezTo>
                    <a:pt x="36" y="101"/>
                    <a:pt x="35" y="101"/>
                    <a:pt x="34" y="101"/>
                  </a:cubicBezTo>
                  <a:moveTo>
                    <a:pt x="35" y="112"/>
                  </a:moveTo>
                  <a:cubicBezTo>
                    <a:pt x="35" y="113"/>
                    <a:pt x="35" y="113"/>
                    <a:pt x="35" y="113"/>
                  </a:cubicBezTo>
                  <a:cubicBezTo>
                    <a:pt x="34" y="114"/>
                    <a:pt x="34" y="114"/>
                    <a:pt x="34" y="114"/>
                  </a:cubicBezTo>
                  <a:cubicBezTo>
                    <a:pt x="29" y="114"/>
                    <a:pt x="29" y="114"/>
                    <a:pt x="29" y="114"/>
                  </a:cubicBezTo>
                  <a:cubicBezTo>
                    <a:pt x="29" y="113"/>
                    <a:pt x="29" y="113"/>
                    <a:pt x="29" y="113"/>
                  </a:cubicBezTo>
                  <a:cubicBezTo>
                    <a:pt x="28" y="112"/>
                    <a:pt x="28" y="112"/>
                    <a:pt x="28" y="112"/>
                  </a:cubicBezTo>
                  <a:cubicBezTo>
                    <a:pt x="28" y="105"/>
                    <a:pt x="28" y="105"/>
                    <a:pt x="28" y="105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9" y="103"/>
                    <a:pt x="29" y="103"/>
                    <a:pt x="29" y="103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35" y="104"/>
                    <a:pt x="35" y="104"/>
                    <a:pt x="35" y="104"/>
                  </a:cubicBezTo>
                  <a:cubicBezTo>
                    <a:pt x="35" y="105"/>
                    <a:pt x="35" y="105"/>
                    <a:pt x="35" y="105"/>
                  </a:cubicBezTo>
                  <a:lnTo>
                    <a:pt x="35" y="112"/>
                  </a:lnTo>
                  <a:close/>
                  <a:moveTo>
                    <a:pt x="84" y="56"/>
                  </a:move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50"/>
                    <a:pt x="84" y="49"/>
                  </a:cubicBezTo>
                  <a:cubicBezTo>
                    <a:pt x="83" y="48"/>
                    <a:pt x="81" y="47"/>
                    <a:pt x="80" y="47"/>
                  </a:cubicBezTo>
                  <a:cubicBezTo>
                    <a:pt x="78" y="47"/>
                    <a:pt x="76" y="48"/>
                    <a:pt x="75" y="49"/>
                  </a:cubicBezTo>
                  <a:cubicBezTo>
                    <a:pt x="74" y="50"/>
                    <a:pt x="74" y="51"/>
                    <a:pt x="74" y="52"/>
                  </a:cubicBezTo>
                  <a:cubicBezTo>
                    <a:pt x="74" y="54"/>
                    <a:pt x="74" y="55"/>
                    <a:pt x="75" y="56"/>
                  </a:cubicBezTo>
                  <a:cubicBezTo>
                    <a:pt x="76" y="57"/>
                    <a:pt x="78" y="58"/>
                    <a:pt x="80" y="58"/>
                  </a:cubicBezTo>
                  <a:cubicBezTo>
                    <a:pt x="81" y="58"/>
                    <a:pt x="83" y="57"/>
                    <a:pt x="84" y="56"/>
                  </a:cubicBezTo>
                  <a:moveTo>
                    <a:pt x="76" y="52"/>
                  </a:moveTo>
                  <a:cubicBezTo>
                    <a:pt x="76" y="52"/>
                    <a:pt x="76" y="51"/>
                    <a:pt x="77" y="50"/>
                  </a:cubicBezTo>
                  <a:cubicBezTo>
                    <a:pt x="77" y="50"/>
                    <a:pt x="78" y="49"/>
                    <a:pt x="80" y="49"/>
                  </a:cubicBezTo>
                  <a:cubicBezTo>
                    <a:pt x="81" y="49"/>
                    <a:pt x="82" y="50"/>
                    <a:pt x="82" y="50"/>
                  </a:cubicBezTo>
                  <a:cubicBezTo>
                    <a:pt x="83" y="51"/>
                    <a:pt x="83" y="52"/>
                    <a:pt x="83" y="52"/>
                  </a:cubicBezTo>
                  <a:cubicBezTo>
                    <a:pt x="83" y="53"/>
                    <a:pt x="83" y="54"/>
                    <a:pt x="82" y="55"/>
                  </a:cubicBezTo>
                  <a:cubicBezTo>
                    <a:pt x="82" y="55"/>
                    <a:pt x="81" y="56"/>
                    <a:pt x="80" y="56"/>
                  </a:cubicBezTo>
                  <a:cubicBezTo>
                    <a:pt x="78" y="56"/>
                    <a:pt x="77" y="55"/>
                    <a:pt x="77" y="55"/>
                  </a:cubicBezTo>
                  <a:cubicBezTo>
                    <a:pt x="76" y="54"/>
                    <a:pt x="76" y="53"/>
                    <a:pt x="76" y="52"/>
                  </a:cubicBezTo>
                  <a:moveTo>
                    <a:pt x="107" y="67"/>
                  </a:moveTo>
                  <a:cubicBezTo>
                    <a:pt x="110" y="67"/>
                    <a:pt x="112" y="65"/>
                    <a:pt x="112" y="63"/>
                  </a:cubicBezTo>
                  <a:cubicBezTo>
                    <a:pt x="112" y="60"/>
                    <a:pt x="110" y="58"/>
                    <a:pt x="107" y="58"/>
                  </a:cubicBezTo>
                  <a:cubicBezTo>
                    <a:pt x="105" y="58"/>
                    <a:pt x="102" y="60"/>
                    <a:pt x="102" y="63"/>
                  </a:cubicBezTo>
                  <a:cubicBezTo>
                    <a:pt x="102" y="65"/>
                    <a:pt x="105" y="67"/>
                    <a:pt x="107" y="67"/>
                  </a:cubicBezTo>
                  <a:moveTo>
                    <a:pt x="107" y="60"/>
                  </a:moveTo>
                  <a:cubicBezTo>
                    <a:pt x="109" y="60"/>
                    <a:pt x="110" y="61"/>
                    <a:pt x="110" y="63"/>
                  </a:cubicBezTo>
                  <a:cubicBezTo>
                    <a:pt x="110" y="64"/>
                    <a:pt x="109" y="65"/>
                    <a:pt x="107" y="65"/>
                  </a:cubicBezTo>
                  <a:cubicBezTo>
                    <a:pt x="106" y="65"/>
                    <a:pt x="105" y="64"/>
                    <a:pt x="105" y="63"/>
                  </a:cubicBezTo>
                  <a:cubicBezTo>
                    <a:pt x="105" y="61"/>
                    <a:pt x="106" y="60"/>
                    <a:pt x="107" y="60"/>
                  </a:cubicBezTo>
                  <a:moveTo>
                    <a:pt x="126" y="69"/>
                  </a:moveTo>
                  <a:cubicBezTo>
                    <a:pt x="128" y="69"/>
                    <a:pt x="130" y="67"/>
                    <a:pt x="130" y="65"/>
                  </a:cubicBezTo>
                  <a:cubicBezTo>
                    <a:pt x="130" y="63"/>
                    <a:pt x="128" y="61"/>
                    <a:pt x="126" y="61"/>
                  </a:cubicBezTo>
                  <a:cubicBezTo>
                    <a:pt x="124" y="61"/>
                    <a:pt x="122" y="63"/>
                    <a:pt x="122" y="65"/>
                  </a:cubicBezTo>
                  <a:cubicBezTo>
                    <a:pt x="122" y="67"/>
                    <a:pt x="124" y="69"/>
                    <a:pt x="126" y="69"/>
                  </a:cubicBezTo>
                  <a:moveTo>
                    <a:pt x="126" y="63"/>
                  </a:moveTo>
                  <a:cubicBezTo>
                    <a:pt x="127" y="63"/>
                    <a:pt x="128" y="64"/>
                    <a:pt x="128" y="65"/>
                  </a:cubicBezTo>
                  <a:cubicBezTo>
                    <a:pt x="128" y="66"/>
                    <a:pt x="127" y="67"/>
                    <a:pt x="126" y="67"/>
                  </a:cubicBezTo>
                  <a:cubicBezTo>
                    <a:pt x="125" y="67"/>
                    <a:pt x="124" y="66"/>
                    <a:pt x="124" y="65"/>
                  </a:cubicBezTo>
                  <a:cubicBezTo>
                    <a:pt x="124" y="64"/>
                    <a:pt x="125" y="63"/>
                    <a:pt x="126" y="63"/>
                  </a:cubicBezTo>
                  <a:moveTo>
                    <a:pt x="52" y="67"/>
                  </a:moveTo>
                  <a:cubicBezTo>
                    <a:pt x="54" y="67"/>
                    <a:pt x="57" y="65"/>
                    <a:pt x="57" y="63"/>
                  </a:cubicBezTo>
                  <a:cubicBezTo>
                    <a:pt x="57" y="60"/>
                    <a:pt x="54" y="58"/>
                    <a:pt x="52" y="58"/>
                  </a:cubicBezTo>
                  <a:cubicBezTo>
                    <a:pt x="51" y="58"/>
                    <a:pt x="49" y="58"/>
                    <a:pt x="48" y="59"/>
                  </a:cubicBezTo>
                  <a:cubicBezTo>
                    <a:pt x="48" y="60"/>
                    <a:pt x="47" y="61"/>
                    <a:pt x="47" y="63"/>
                  </a:cubicBezTo>
                  <a:cubicBezTo>
                    <a:pt x="47" y="64"/>
                    <a:pt x="48" y="65"/>
                    <a:pt x="48" y="66"/>
                  </a:cubicBezTo>
                  <a:cubicBezTo>
                    <a:pt x="49" y="67"/>
                    <a:pt x="51" y="67"/>
                    <a:pt x="52" y="67"/>
                  </a:cubicBezTo>
                  <a:moveTo>
                    <a:pt x="50" y="61"/>
                  </a:moveTo>
                  <a:cubicBezTo>
                    <a:pt x="52" y="60"/>
                    <a:pt x="52" y="60"/>
                    <a:pt x="52" y="60"/>
                  </a:cubicBezTo>
                  <a:cubicBezTo>
                    <a:pt x="53" y="60"/>
                    <a:pt x="54" y="61"/>
                    <a:pt x="54" y="63"/>
                  </a:cubicBezTo>
                  <a:cubicBezTo>
                    <a:pt x="54" y="64"/>
                    <a:pt x="53" y="65"/>
                    <a:pt x="52" y="65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49" y="63"/>
                    <a:pt x="49" y="63"/>
                    <a:pt x="49" y="63"/>
                  </a:cubicBezTo>
                  <a:lnTo>
                    <a:pt x="50" y="61"/>
                  </a:lnTo>
                  <a:close/>
                  <a:moveTo>
                    <a:pt x="33" y="69"/>
                  </a:moveTo>
                  <a:cubicBezTo>
                    <a:pt x="35" y="69"/>
                    <a:pt x="37" y="67"/>
                    <a:pt x="37" y="65"/>
                  </a:cubicBezTo>
                  <a:cubicBezTo>
                    <a:pt x="37" y="63"/>
                    <a:pt x="35" y="61"/>
                    <a:pt x="33" y="61"/>
                  </a:cubicBezTo>
                  <a:cubicBezTo>
                    <a:pt x="31" y="61"/>
                    <a:pt x="29" y="63"/>
                    <a:pt x="29" y="65"/>
                  </a:cubicBezTo>
                  <a:cubicBezTo>
                    <a:pt x="29" y="67"/>
                    <a:pt x="31" y="69"/>
                    <a:pt x="33" y="69"/>
                  </a:cubicBezTo>
                  <a:moveTo>
                    <a:pt x="33" y="63"/>
                  </a:moveTo>
                  <a:cubicBezTo>
                    <a:pt x="34" y="63"/>
                    <a:pt x="35" y="64"/>
                    <a:pt x="35" y="65"/>
                  </a:cubicBezTo>
                  <a:cubicBezTo>
                    <a:pt x="35" y="66"/>
                    <a:pt x="34" y="67"/>
                    <a:pt x="33" y="67"/>
                  </a:cubicBezTo>
                  <a:cubicBezTo>
                    <a:pt x="32" y="67"/>
                    <a:pt x="31" y="66"/>
                    <a:pt x="31" y="65"/>
                  </a:cubicBezTo>
                  <a:cubicBezTo>
                    <a:pt x="31" y="64"/>
                    <a:pt x="32" y="63"/>
                    <a:pt x="33" y="6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494" y="2016"/>
              <a:ext cx="2686" cy="1344"/>
            </a:xfrm>
            <a:custGeom>
              <a:avLst/>
              <a:gdLst>
                <a:gd name="T0" fmla="*/ 2676 w 2686"/>
                <a:gd name="T1" fmla="*/ 10 h 1344"/>
                <a:gd name="T2" fmla="*/ 2676 w 2686"/>
                <a:gd name="T3" fmla="*/ 1334 h 1344"/>
                <a:gd name="T4" fmla="*/ 9 w 2686"/>
                <a:gd name="T5" fmla="*/ 1334 h 1344"/>
                <a:gd name="T6" fmla="*/ 9 w 2686"/>
                <a:gd name="T7" fmla="*/ 10 h 1344"/>
                <a:gd name="T8" fmla="*/ 2676 w 2686"/>
                <a:gd name="T9" fmla="*/ 10 h 1344"/>
                <a:gd name="T10" fmla="*/ 2686 w 2686"/>
                <a:gd name="T11" fmla="*/ 0 h 1344"/>
                <a:gd name="T12" fmla="*/ 0 w 2686"/>
                <a:gd name="T13" fmla="*/ 0 h 1344"/>
                <a:gd name="T14" fmla="*/ 0 w 2686"/>
                <a:gd name="T15" fmla="*/ 1344 h 1344"/>
                <a:gd name="T16" fmla="*/ 2686 w 2686"/>
                <a:gd name="T17" fmla="*/ 1344 h 1344"/>
                <a:gd name="T18" fmla="*/ 2686 w 2686"/>
                <a:gd name="T19" fmla="*/ 0 h 1344"/>
                <a:gd name="T20" fmla="*/ 2686 w 2686"/>
                <a:gd name="T21" fmla="*/ 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86" h="1344">
                  <a:moveTo>
                    <a:pt x="2676" y="10"/>
                  </a:moveTo>
                  <a:lnTo>
                    <a:pt x="2676" y="1334"/>
                  </a:lnTo>
                  <a:lnTo>
                    <a:pt x="9" y="1334"/>
                  </a:lnTo>
                  <a:lnTo>
                    <a:pt x="9" y="10"/>
                  </a:lnTo>
                  <a:lnTo>
                    <a:pt x="2676" y="10"/>
                  </a:lnTo>
                  <a:moveTo>
                    <a:pt x="2686" y="0"/>
                  </a:moveTo>
                  <a:lnTo>
                    <a:pt x="0" y="0"/>
                  </a:lnTo>
                  <a:lnTo>
                    <a:pt x="0" y="1344"/>
                  </a:lnTo>
                  <a:lnTo>
                    <a:pt x="2686" y="1344"/>
                  </a:lnTo>
                  <a:lnTo>
                    <a:pt x="2686" y="0"/>
                  </a:lnTo>
                  <a:lnTo>
                    <a:pt x="26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85339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(HU)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893"/>
            <a:ext cx="12188824" cy="685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12188824" cy="6858000"/>
          </a:xfrm>
          <a:prstGeom prst="rect">
            <a:avLst/>
          </a:prstGeom>
          <a:gradFill>
            <a:gsLst>
              <a:gs pos="0">
                <a:srgbClr val="002060">
                  <a:alpha val="67000"/>
                </a:srgbClr>
              </a:gs>
              <a:gs pos="66000">
                <a:srgbClr val="002060">
                  <a:alpha val="1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hu-HU"/>
          </a:p>
        </p:txBody>
      </p:sp>
      <p:sp>
        <p:nvSpPr>
          <p:cNvPr id="11" name="Rectangle 10"/>
          <p:cNvSpPr/>
          <p:nvPr userDrawn="1"/>
        </p:nvSpPr>
        <p:spPr>
          <a:xfrm>
            <a:off x="-3176" y="3657524"/>
            <a:ext cx="11583988" cy="1219048"/>
          </a:xfrm>
          <a:prstGeom prst="rect">
            <a:avLst/>
          </a:prstGeom>
          <a:gradFill flip="none" rotWithShape="1">
            <a:gsLst>
              <a:gs pos="33000">
                <a:srgbClr val="00AEFF">
                  <a:alpha val="94902"/>
                </a:srgbClr>
              </a:gs>
              <a:gs pos="100000">
                <a:srgbClr val="00AEFF">
                  <a:alpha val="14902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3657525"/>
            <a:ext cx="10969943" cy="1209675"/>
          </a:xfrm>
        </p:spPr>
        <p:txBody>
          <a:bodyPr lIns="0" tIns="0" rIns="182880" bIns="109728" anchor="b" anchorCtr="0">
            <a:normAutofit/>
          </a:bodyPr>
          <a:lstStyle>
            <a:lvl1pPr algn="l">
              <a:defRPr lang="en-US" sz="3200" b="1" kern="120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3" y="4876724"/>
            <a:ext cx="10969943" cy="1216152"/>
          </a:xfrm>
        </p:spPr>
        <p:txBody>
          <a:bodyPr lIns="0" tIns="109728" rIns="0" bIns="0" anchor="t" anchorCtr="0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2" name="Rectangle 21"/>
          <p:cNvSpPr/>
          <p:nvPr/>
        </p:nvSpPr>
        <p:spPr>
          <a:xfrm>
            <a:off x="11503088" y="3657524"/>
            <a:ext cx="82296" cy="1219048"/>
          </a:xfrm>
          <a:prstGeom prst="rect">
            <a:avLst/>
          </a:prstGeom>
          <a:solidFill>
            <a:srgbClr val="00A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alpha val="50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9" name="Group 18"/>
          <p:cNvGrpSpPr>
            <a:grpSpLocks noChangeAspect="1"/>
          </p:cNvGrpSpPr>
          <p:nvPr userDrawn="1"/>
        </p:nvGrpSpPr>
        <p:grpSpPr bwMode="auto">
          <a:xfrm>
            <a:off x="274320" y="274320"/>
            <a:ext cx="2406428" cy="1447799"/>
            <a:chOff x="623" y="1352"/>
            <a:chExt cx="2686" cy="1616"/>
          </a:xfrm>
        </p:grpSpPr>
        <p:sp>
          <p:nvSpPr>
            <p:cNvPr id="20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37643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HU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3" y="1368533"/>
            <a:ext cx="10969777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27" name="Rectangle 26"/>
          <p:cNvSpPr/>
          <p:nvPr userDrawn="1"/>
        </p:nvSpPr>
        <p:spPr>
          <a:xfrm>
            <a:off x="11277549" y="6400800"/>
            <a:ext cx="301752" cy="3048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7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8343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HU)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219048"/>
            <a:ext cx="12188825" cy="5638952"/>
          </a:xfrm>
          <a:prstGeom prst="rect">
            <a:avLst/>
          </a:prstGeom>
          <a:gradFill flip="none" rotWithShape="1">
            <a:gsLst>
              <a:gs pos="100000">
                <a:srgbClr val="00487E">
                  <a:alpha val="50000"/>
                </a:srgb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3" y="1368533"/>
            <a:ext cx="10969777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alpha val="50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74227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H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526" y="1368533"/>
            <a:ext cx="5332488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246813" y="1368533"/>
            <a:ext cx="5332489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8" name="Rectangle 27"/>
          <p:cNvSpPr/>
          <p:nvPr userDrawn="1"/>
        </p:nvSpPr>
        <p:spPr>
          <a:xfrm>
            <a:off x="11277549" y="6400800"/>
            <a:ext cx="301752" cy="3048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21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45863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HU)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1" y="1219048"/>
            <a:ext cx="12188825" cy="5638952"/>
          </a:xfrm>
          <a:prstGeom prst="rect">
            <a:avLst/>
          </a:prstGeom>
          <a:gradFill flip="none" rotWithShape="1">
            <a:gsLst>
              <a:gs pos="100000">
                <a:srgbClr val="00487E">
                  <a:alpha val="50000"/>
                </a:srgb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526" y="1368533"/>
            <a:ext cx="5332488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246813" y="1368533"/>
            <a:ext cx="5332489" cy="4879942"/>
          </a:xfrm>
        </p:spPr>
        <p:txBody>
          <a:bodyPr lIns="0" tIns="0" rIns="0" bIns="0">
            <a:normAutofit/>
          </a:bodyPr>
          <a:lstStyle>
            <a:lvl1pPr marL="2743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1pPr>
            <a:lvl2pPr marL="4572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2pPr>
            <a:lvl3pPr marL="64008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91440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1188720" indent="-274320">
              <a:spcBef>
                <a:spcPts val="1000"/>
              </a:spcBef>
              <a:buClr>
                <a:srgbClr val="002060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alpha val="50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1" name="Group 20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22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5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7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43148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H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444" y="152382"/>
            <a:ext cx="9553168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20" name="Rectangle 19"/>
          <p:cNvSpPr/>
          <p:nvPr userDrawn="1"/>
        </p:nvSpPr>
        <p:spPr>
          <a:xfrm>
            <a:off x="11277549" y="6400800"/>
            <a:ext cx="301752" cy="30480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lumMod val="85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9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59295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HU)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69777" y="0"/>
            <a:ext cx="1219048" cy="1219048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-1" y="1219048"/>
            <a:ext cx="12188825" cy="5638952"/>
          </a:xfrm>
          <a:prstGeom prst="rect">
            <a:avLst/>
          </a:prstGeom>
          <a:gradFill flip="none" rotWithShape="1">
            <a:gsLst>
              <a:gs pos="100000">
                <a:srgbClr val="00487E">
                  <a:alpha val="50000"/>
                </a:srgb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12188824" cy="121904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443" y="152382"/>
            <a:ext cx="9555480" cy="911389"/>
          </a:xfrm>
        </p:spPr>
        <p:txBody>
          <a:bodyPr lIns="0" tIns="0" rIns="0" bIns="0" anchor="ctr" anchorCtr="0"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015" y="6400800"/>
            <a:ext cx="10669536" cy="301752"/>
          </a:xfrm>
        </p:spPr>
        <p:txBody>
          <a:bodyPr lIns="0" tIns="0" rIns="0" bIns="0"/>
          <a:lstStyle>
            <a:lvl1pPr algn="l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77551" y="6400800"/>
            <a:ext cx="301751" cy="301752"/>
          </a:xfrm>
          <a:ln w="12700">
            <a:solidFill>
              <a:schemeClr val="bg1">
                <a:alpha val="50000"/>
              </a:schemeClr>
            </a:solidFill>
          </a:ln>
        </p:spPr>
        <p:txBody>
          <a:bodyPr lIns="0" tIns="0" rIns="0" bIns="0"/>
          <a:lstStyle>
            <a:lvl1pPr algn="ctr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 bwMode="auto">
          <a:xfrm>
            <a:off x="10162358" y="1"/>
            <a:ext cx="2026467" cy="1219200"/>
            <a:chOff x="623" y="1352"/>
            <a:chExt cx="2686" cy="1616"/>
          </a:xfrm>
        </p:grpSpPr>
        <p:sp>
          <p:nvSpPr>
            <p:cNvPr id="1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1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rgbClr val="0E1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22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39276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3" y="274637"/>
            <a:ext cx="10969943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3" y="1600204"/>
            <a:ext cx="10969943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5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F5EFE9E-EDDD-42C8-9CB9-D388AE46799D}" type="datetimeFigureOut">
              <a:rPr lang="hu-HU" smtClean="0"/>
              <a:pPr/>
              <a:t>2020.12.03.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7" y="6356355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7" y="6356355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B41381F-1450-4E0E-9EEB-2F42F9D38EB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304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1" r:id="rId3"/>
    <p:sldLayoutId id="2147483650" r:id="rId4"/>
    <p:sldLayoutId id="2147483666" r:id="rId5"/>
    <p:sldLayoutId id="2147483652" r:id="rId6"/>
    <p:sldLayoutId id="2147483668" r:id="rId7"/>
    <p:sldLayoutId id="2147483654" r:id="rId8"/>
    <p:sldLayoutId id="2147483664" r:id="rId9"/>
    <p:sldLayoutId id="2147483660" r:id="rId10"/>
    <p:sldLayoutId id="2147483667" r:id="rId11"/>
    <p:sldLayoutId id="2147483655" r:id="rId12"/>
  </p:sldLayoutIdLst>
  <p:txStyles>
    <p:titleStyle>
      <a:lvl1pPr algn="ctr" defTabSz="121898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60812" y="2971800"/>
            <a:ext cx="7162800" cy="1295400"/>
          </a:xfrm>
          <a:prstGeom prst="rect">
            <a:avLst/>
          </a:prstGeom>
        </p:spPr>
        <p:txBody>
          <a:bodyPr vert="horz" lIns="0" tIns="0" rIns="0" bIns="182880" rtlCol="0" anchor="b" anchorCtr="0">
            <a:norm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5900" b="1" kern="120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3200" i="1" dirty="0" err="1">
                <a:solidFill>
                  <a:schemeClr val="bg1"/>
                </a:solidFill>
              </a:rPr>
              <a:t>Változások</a:t>
            </a:r>
            <a:r>
              <a:rPr lang="en-US" sz="3200" i="1" dirty="0">
                <a:solidFill>
                  <a:schemeClr val="bg1"/>
                </a:solidFill>
              </a:rPr>
              <a:t> </a:t>
            </a:r>
            <a:r>
              <a:rPr lang="en-US" sz="3200" i="1" dirty="0" err="1">
                <a:solidFill>
                  <a:schemeClr val="bg1"/>
                </a:solidFill>
              </a:rPr>
              <a:t>az</a:t>
            </a:r>
            <a:r>
              <a:rPr lang="en-US" sz="3200" i="1" dirty="0">
                <a:solidFill>
                  <a:schemeClr val="bg1"/>
                </a:solidFill>
              </a:rPr>
              <a:t> Infrastruktúra </a:t>
            </a:r>
            <a:r>
              <a:rPr lang="en-US" sz="3200" i="1" dirty="0" err="1" smtClean="0">
                <a:solidFill>
                  <a:schemeClr val="bg1"/>
                </a:solidFill>
              </a:rPr>
              <a:t>engedélyezé</a:t>
            </a:r>
            <a:r>
              <a:rPr lang="hu-HU" sz="3200" i="1" dirty="0" smtClean="0">
                <a:solidFill>
                  <a:schemeClr val="bg1"/>
                </a:solidFill>
              </a:rPr>
              <a:t>s</a:t>
            </a:r>
            <a:r>
              <a:rPr lang="en-US" sz="3200" i="1" dirty="0" smtClean="0">
                <a:solidFill>
                  <a:schemeClr val="bg1"/>
                </a:solidFill>
              </a:rPr>
              <a:t>ben</a:t>
            </a:r>
            <a:endParaRPr lang="hu-HU" sz="3200" b="0" dirty="0">
              <a:solidFill>
                <a:schemeClr val="bg1"/>
              </a:solidFill>
            </a:endParaRPr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9066212" y="228600"/>
            <a:ext cx="2801060" cy="1116346"/>
          </a:xfrm>
          <a:custGeom>
            <a:avLst/>
            <a:gdLst>
              <a:gd name="T0" fmla="*/ 182 w 928"/>
              <a:gd name="T1" fmla="*/ 8 h 368"/>
              <a:gd name="T2" fmla="*/ 265 w 928"/>
              <a:gd name="T3" fmla="*/ 102 h 368"/>
              <a:gd name="T4" fmla="*/ 271 w 928"/>
              <a:gd name="T5" fmla="*/ 286 h 368"/>
              <a:gd name="T6" fmla="*/ 375 w 928"/>
              <a:gd name="T7" fmla="*/ 183 h 368"/>
              <a:gd name="T8" fmla="*/ 317 w 928"/>
              <a:gd name="T9" fmla="*/ 351 h 368"/>
              <a:gd name="T10" fmla="*/ 391 w 928"/>
              <a:gd name="T11" fmla="*/ 176 h 368"/>
              <a:gd name="T12" fmla="*/ 482 w 928"/>
              <a:gd name="T13" fmla="*/ 109 h 368"/>
              <a:gd name="T14" fmla="*/ 175 w 928"/>
              <a:gd name="T15" fmla="*/ 92 h 368"/>
              <a:gd name="T16" fmla="*/ 276 w 928"/>
              <a:gd name="T17" fmla="*/ 88 h 368"/>
              <a:gd name="T18" fmla="*/ 288 w 928"/>
              <a:gd name="T19" fmla="*/ 201 h 368"/>
              <a:gd name="T20" fmla="*/ 372 w 928"/>
              <a:gd name="T21" fmla="*/ 176 h 368"/>
              <a:gd name="T22" fmla="*/ 380 w 928"/>
              <a:gd name="T23" fmla="*/ 88 h 368"/>
              <a:gd name="T24" fmla="*/ 286 w 928"/>
              <a:gd name="T25" fmla="*/ 103 h 368"/>
              <a:gd name="T26" fmla="*/ 359 w 928"/>
              <a:gd name="T27" fmla="*/ 19 h 368"/>
              <a:gd name="T28" fmla="*/ 471 w 928"/>
              <a:gd name="T29" fmla="*/ 82 h 368"/>
              <a:gd name="T30" fmla="*/ 119 w 928"/>
              <a:gd name="T31" fmla="*/ 88 h 368"/>
              <a:gd name="T32" fmla="*/ 24 w 928"/>
              <a:gd name="T33" fmla="*/ 139 h 368"/>
              <a:gd name="T34" fmla="*/ 80 w 928"/>
              <a:gd name="T35" fmla="*/ 4 h 368"/>
              <a:gd name="T36" fmla="*/ 9 w 928"/>
              <a:gd name="T37" fmla="*/ 30 h 368"/>
              <a:gd name="T38" fmla="*/ 4 w 928"/>
              <a:gd name="T39" fmla="*/ 291 h 368"/>
              <a:gd name="T40" fmla="*/ 133 w 928"/>
              <a:gd name="T41" fmla="*/ 352 h 368"/>
              <a:gd name="T42" fmla="*/ 123 w 928"/>
              <a:gd name="T43" fmla="*/ 119 h 368"/>
              <a:gd name="T44" fmla="*/ 76 w 928"/>
              <a:gd name="T45" fmla="*/ 22 h 368"/>
              <a:gd name="T46" fmla="*/ 21 w 928"/>
              <a:gd name="T47" fmla="*/ 145 h 368"/>
              <a:gd name="T48" fmla="*/ 19 w 928"/>
              <a:gd name="T49" fmla="*/ 347 h 368"/>
              <a:gd name="T50" fmla="*/ 107 w 928"/>
              <a:gd name="T51" fmla="*/ 340 h 368"/>
              <a:gd name="T52" fmla="*/ 107 w 928"/>
              <a:gd name="T53" fmla="*/ 340 h 368"/>
              <a:gd name="T54" fmla="*/ 58 w 928"/>
              <a:gd name="T55" fmla="*/ 217 h 368"/>
              <a:gd name="T56" fmla="*/ 920 w 928"/>
              <a:gd name="T57" fmla="*/ 30 h 368"/>
              <a:gd name="T58" fmla="*/ 777 w 928"/>
              <a:gd name="T59" fmla="*/ 2 h 368"/>
              <a:gd name="T60" fmla="*/ 675 w 928"/>
              <a:gd name="T61" fmla="*/ 8 h 368"/>
              <a:gd name="T62" fmla="*/ 539 w 928"/>
              <a:gd name="T63" fmla="*/ 175 h 368"/>
              <a:gd name="T64" fmla="*/ 529 w 928"/>
              <a:gd name="T65" fmla="*/ 102 h 368"/>
              <a:gd name="T66" fmla="*/ 519 w 928"/>
              <a:gd name="T67" fmla="*/ 351 h 368"/>
              <a:gd name="T68" fmla="*/ 631 w 928"/>
              <a:gd name="T69" fmla="*/ 273 h 368"/>
              <a:gd name="T70" fmla="*/ 686 w 928"/>
              <a:gd name="T71" fmla="*/ 368 h 368"/>
              <a:gd name="T72" fmla="*/ 791 w 928"/>
              <a:gd name="T73" fmla="*/ 284 h 368"/>
              <a:gd name="T74" fmla="*/ 911 w 928"/>
              <a:gd name="T75" fmla="*/ 367 h 368"/>
              <a:gd name="T76" fmla="*/ 717 w 928"/>
              <a:gd name="T77" fmla="*/ 210 h 368"/>
              <a:gd name="T78" fmla="*/ 539 w 928"/>
              <a:gd name="T79" fmla="*/ 335 h 368"/>
              <a:gd name="T80" fmla="*/ 609 w 928"/>
              <a:gd name="T81" fmla="*/ 279 h 368"/>
              <a:gd name="T82" fmla="*/ 610 w 928"/>
              <a:gd name="T83" fmla="*/ 281 h 368"/>
              <a:gd name="T84" fmla="*/ 778 w 928"/>
              <a:gd name="T85" fmla="*/ 273 h 368"/>
              <a:gd name="T86" fmla="*/ 686 w 928"/>
              <a:gd name="T87" fmla="*/ 336 h 368"/>
              <a:gd name="T88" fmla="*/ 614 w 928"/>
              <a:gd name="T89" fmla="*/ 262 h 368"/>
              <a:gd name="T90" fmla="*/ 605 w 928"/>
              <a:gd name="T91" fmla="*/ 31 h 368"/>
              <a:gd name="T92" fmla="*/ 724 w 928"/>
              <a:gd name="T93" fmla="*/ 231 h 368"/>
              <a:gd name="T94" fmla="*/ 896 w 928"/>
              <a:gd name="T95" fmla="*/ 19 h 368"/>
              <a:gd name="T96" fmla="*/ 895 w 928"/>
              <a:gd name="T97" fmla="*/ 347 h 368"/>
              <a:gd name="T98" fmla="*/ 909 w 928"/>
              <a:gd name="T99" fmla="*/ 335 h 368"/>
              <a:gd name="T100" fmla="*/ 836 w 928"/>
              <a:gd name="T101" fmla="*/ 92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28" h="368">
                <a:moveTo>
                  <a:pt x="493" y="8"/>
                </a:moveTo>
                <a:cubicBezTo>
                  <a:pt x="360" y="8"/>
                  <a:pt x="360" y="8"/>
                  <a:pt x="360" y="8"/>
                </a:cubicBezTo>
                <a:cubicBezTo>
                  <a:pt x="358" y="6"/>
                  <a:pt x="355" y="4"/>
                  <a:pt x="351" y="4"/>
                </a:cubicBezTo>
                <a:cubicBezTo>
                  <a:pt x="348" y="4"/>
                  <a:pt x="345" y="6"/>
                  <a:pt x="343" y="8"/>
                </a:cubicBezTo>
                <a:cubicBezTo>
                  <a:pt x="182" y="8"/>
                  <a:pt x="182" y="8"/>
                  <a:pt x="182" y="8"/>
                </a:cubicBezTo>
                <a:cubicBezTo>
                  <a:pt x="179" y="4"/>
                  <a:pt x="174" y="1"/>
                  <a:pt x="168" y="1"/>
                </a:cubicBezTo>
                <a:cubicBezTo>
                  <a:pt x="159" y="1"/>
                  <a:pt x="152" y="8"/>
                  <a:pt x="152" y="16"/>
                </a:cubicBezTo>
                <a:cubicBezTo>
                  <a:pt x="152" y="24"/>
                  <a:pt x="158" y="30"/>
                  <a:pt x="165" y="32"/>
                </a:cubicBezTo>
                <a:cubicBezTo>
                  <a:pt x="165" y="102"/>
                  <a:pt x="165" y="102"/>
                  <a:pt x="165" y="102"/>
                </a:cubicBezTo>
                <a:cubicBezTo>
                  <a:pt x="265" y="102"/>
                  <a:pt x="265" y="102"/>
                  <a:pt x="265" y="102"/>
                </a:cubicBezTo>
                <a:cubicBezTo>
                  <a:pt x="266" y="106"/>
                  <a:pt x="268" y="109"/>
                  <a:pt x="271" y="110"/>
                </a:cubicBezTo>
                <a:cubicBezTo>
                  <a:pt x="271" y="190"/>
                  <a:pt x="271" y="190"/>
                  <a:pt x="271" y="190"/>
                </a:cubicBezTo>
                <a:cubicBezTo>
                  <a:pt x="267" y="192"/>
                  <a:pt x="264" y="196"/>
                  <a:pt x="264" y="201"/>
                </a:cubicBezTo>
                <a:cubicBezTo>
                  <a:pt x="264" y="205"/>
                  <a:pt x="267" y="210"/>
                  <a:pt x="271" y="211"/>
                </a:cubicBezTo>
                <a:cubicBezTo>
                  <a:pt x="271" y="286"/>
                  <a:pt x="271" y="286"/>
                  <a:pt x="271" y="286"/>
                </a:cubicBezTo>
                <a:cubicBezTo>
                  <a:pt x="264" y="288"/>
                  <a:pt x="259" y="294"/>
                  <a:pt x="259" y="301"/>
                </a:cubicBezTo>
                <a:cubicBezTo>
                  <a:pt x="259" y="310"/>
                  <a:pt x="266" y="317"/>
                  <a:pt x="275" y="317"/>
                </a:cubicBezTo>
                <a:cubicBezTo>
                  <a:pt x="284" y="317"/>
                  <a:pt x="291" y="310"/>
                  <a:pt x="291" y="301"/>
                </a:cubicBezTo>
                <a:cubicBezTo>
                  <a:pt x="291" y="297"/>
                  <a:pt x="289" y="292"/>
                  <a:pt x="286" y="289"/>
                </a:cubicBezTo>
                <a:cubicBezTo>
                  <a:pt x="375" y="183"/>
                  <a:pt x="375" y="183"/>
                  <a:pt x="375" y="183"/>
                </a:cubicBezTo>
                <a:cubicBezTo>
                  <a:pt x="375" y="183"/>
                  <a:pt x="375" y="184"/>
                  <a:pt x="376" y="184"/>
                </a:cubicBezTo>
                <a:cubicBezTo>
                  <a:pt x="376" y="347"/>
                  <a:pt x="376" y="347"/>
                  <a:pt x="376" y="347"/>
                </a:cubicBezTo>
                <a:cubicBezTo>
                  <a:pt x="336" y="347"/>
                  <a:pt x="336" y="347"/>
                  <a:pt x="336" y="347"/>
                </a:cubicBezTo>
                <a:cubicBezTo>
                  <a:pt x="334" y="343"/>
                  <a:pt x="331" y="341"/>
                  <a:pt x="327" y="341"/>
                </a:cubicBezTo>
                <a:cubicBezTo>
                  <a:pt x="321" y="341"/>
                  <a:pt x="317" y="345"/>
                  <a:pt x="317" y="351"/>
                </a:cubicBezTo>
                <a:cubicBezTo>
                  <a:pt x="317" y="356"/>
                  <a:pt x="321" y="361"/>
                  <a:pt x="327" y="361"/>
                </a:cubicBezTo>
                <a:cubicBezTo>
                  <a:pt x="330" y="361"/>
                  <a:pt x="332" y="359"/>
                  <a:pt x="334" y="357"/>
                </a:cubicBezTo>
                <a:cubicBezTo>
                  <a:pt x="386" y="357"/>
                  <a:pt x="386" y="357"/>
                  <a:pt x="386" y="357"/>
                </a:cubicBezTo>
                <a:cubicBezTo>
                  <a:pt x="386" y="185"/>
                  <a:pt x="386" y="185"/>
                  <a:pt x="386" y="185"/>
                </a:cubicBezTo>
                <a:cubicBezTo>
                  <a:pt x="389" y="183"/>
                  <a:pt x="391" y="180"/>
                  <a:pt x="391" y="176"/>
                </a:cubicBezTo>
                <a:cubicBezTo>
                  <a:pt x="391" y="172"/>
                  <a:pt x="389" y="169"/>
                  <a:pt x="386" y="167"/>
                </a:cubicBezTo>
                <a:cubicBezTo>
                  <a:pt x="386" y="106"/>
                  <a:pt x="386" y="106"/>
                  <a:pt x="386" y="106"/>
                </a:cubicBezTo>
                <a:cubicBezTo>
                  <a:pt x="387" y="105"/>
                  <a:pt x="388" y="103"/>
                  <a:pt x="389" y="102"/>
                </a:cubicBezTo>
                <a:cubicBezTo>
                  <a:pt x="469" y="102"/>
                  <a:pt x="469" y="102"/>
                  <a:pt x="469" y="102"/>
                </a:cubicBezTo>
                <a:cubicBezTo>
                  <a:pt x="472" y="106"/>
                  <a:pt x="477" y="109"/>
                  <a:pt x="482" y="109"/>
                </a:cubicBezTo>
                <a:cubicBezTo>
                  <a:pt x="491" y="109"/>
                  <a:pt x="498" y="102"/>
                  <a:pt x="498" y="93"/>
                </a:cubicBezTo>
                <a:cubicBezTo>
                  <a:pt x="498" y="88"/>
                  <a:pt x="496" y="84"/>
                  <a:pt x="493" y="81"/>
                </a:cubicBezTo>
                <a:lnTo>
                  <a:pt x="493" y="8"/>
                </a:lnTo>
                <a:close/>
                <a:moveTo>
                  <a:pt x="267" y="92"/>
                </a:moveTo>
                <a:cubicBezTo>
                  <a:pt x="175" y="92"/>
                  <a:pt x="175" y="92"/>
                  <a:pt x="175" y="92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80" y="29"/>
                  <a:pt x="183" y="24"/>
                  <a:pt x="184" y="19"/>
                </a:cubicBezTo>
                <a:cubicBezTo>
                  <a:pt x="343" y="19"/>
                  <a:pt x="343" y="19"/>
                  <a:pt x="343" y="19"/>
                </a:cubicBezTo>
                <a:cubicBezTo>
                  <a:pt x="281" y="90"/>
                  <a:pt x="281" y="90"/>
                  <a:pt x="281" y="90"/>
                </a:cubicBezTo>
                <a:cubicBezTo>
                  <a:pt x="280" y="89"/>
                  <a:pt x="278" y="88"/>
                  <a:pt x="276" y="88"/>
                </a:cubicBezTo>
                <a:cubicBezTo>
                  <a:pt x="272" y="88"/>
                  <a:pt x="269" y="90"/>
                  <a:pt x="267" y="92"/>
                </a:cubicBezTo>
                <a:moveTo>
                  <a:pt x="284" y="288"/>
                </a:moveTo>
                <a:cubicBezTo>
                  <a:pt x="283" y="288"/>
                  <a:pt x="282" y="287"/>
                  <a:pt x="281" y="287"/>
                </a:cubicBezTo>
                <a:cubicBezTo>
                  <a:pt x="281" y="211"/>
                  <a:pt x="281" y="211"/>
                  <a:pt x="281" y="211"/>
                </a:cubicBezTo>
                <a:cubicBezTo>
                  <a:pt x="285" y="209"/>
                  <a:pt x="288" y="205"/>
                  <a:pt x="288" y="201"/>
                </a:cubicBezTo>
                <a:cubicBezTo>
                  <a:pt x="288" y="196"/>
                  <a:pt x="285" y="192"/>
                  <a:pt x="281" y="190"/>
                </a:cubicBezTo>
                <a:cubicBezTo>
                  <a:pt x="281" y="109"/>
                  <a:pt x="281" y="109"/>
                  <a:pt x="281" y="109"/>
                </a:cubicBezTo>
                <a:cubicBezTo>
                  <a:pt x="283" y="108"/>
                  <a:pt x="284" y="107"/>
                  <a:pt x="285" y="106"/>
                </a:cubicBezTo>
                <a:cubicBezTo>
                  <a:pt x="373" y="172"/>
                  <a:pt x="373" y="172"/>
                  <a:pt x="373" y="172"/>
                </a:cubicBezTo>
                <a:cubicBezTo>
                  <a:pt x="372" y="173"/>
                  <a:pt x="372" y="175"/>
                  <a:pt x="372" y="176"/>
                </a:cubicBezTo>
                <a:cubicBezTo>
                  <a:pt x="372" y="178"/>
                  <a:pt x="372" y="179"/>
                  <a:pt x="373" y="181"/>
                </a:cubicBezTo>
                <a:lnTo>
                  <a:pt x="284" y="288"/>
                </a:lnTo>
                <a:close/>
                <a:moveTo>
                  <a:pt x="466" y="92"/>
                </a:moveTo>
                <a:cubicBezTo>
                  <a:pt x="388" y="92"/>
                  <a:pt x="388" y="92"/>
                  <a:pt x="388" y="92"/>
                </a:cubicBezTo>
                <a:cubicBezTo>
                  <a:pt x="386" y="90"/>
                  <a:pt x="383" y="88"/>
                  <a:pt x="380" y="88"/>
                </a:cubicBezTo>
                <a:cubicBezTo>
                  <a:pt x="375" y="88"/>
                  <a:pt x="370" y="92"/>
                  <a:pt x="370" y="98"/>
                </a:cubicBezTo>
                <a:cubicBezTo>
                  <a:pt x="370" y="102"/>
                  <a:pt x="373" y="105"/>
                  <a:pt x="376" y="106"/>
                </a:cubicBezTo>
                <a:cubicBezTo>
                  <a:pt x="376" y="168"/>
                  <a:pt x="376" y="168"/>
                  <a:pt x="376" y="168"/>
                </a:cubicBezTo>
                <a:cubicBezTo>
                  <a:pt x="375" y="168"/>
                  <a:pt x="374" y="169"/>
                  <a:pt x="374" y="170"/>
                </a:cubicBezTo>
                <a:cubicBezTo>
                  <a:pt x="286" y="103"/>
                  <a:pt x="286" y="103"/>
                  <a:pt x="286" y="103"/>
                </a:cubicBezTo>
                <a:cubicBezTo>
                  <a:pt x="287" y="102"/>
                  <a:pt x="287" y="101"/>
                  <a:pt x="287" y="99"/>
                </a:cubicBezTo>
                <a:cubicBezTo>
                  <a:pt x="287" y="96"/>
                  <a:pt x="286" y="93"/>
                  <a:pt x="283" y="91"/>
                </a:cubicBezTo>
                <a:cubicBezTo>
                  <a:pt x="345" y="20"/>
                  <a:pt x="345" y="20"/>
                  <a:pt x="345" y="20"/>
                </a:cubicBezTo>
                <a:cubicBezTo>
                  <a:pt x="346" y="22"/>
                  <a:pt x="349" y="23"/>
                  <a:pt x="351" y="23"/>
                </a:cubicBezTo>
                <a:cubicBezTo>
                  <a:pt x="355" y="23"/>
                  <a:pt x="358" y="21"/>
                  <a:pt x="359" y="19"/>
                </a:cubicBezTo>
                <a:cubicBezTo>
                  <a:pt x="469" y="83"/>
                  <a:pt x="469" y="83"/>
                  <a:pt x="469" y="83"/>
                </a:cubicBezTo>
                <a:cubicBezTo>
                  <a:pt x="468" y="86"/>
                  <a:pt x="466" y="89"/>
                  <a:pt x="466" y="92"/>
                </a:cubicBezTo>
                <a:moveTo>
                  <a:pt x="483" y="77"/>
                </a:moveTo>
                <a:cubicBezTo>
                  <a:pt x="482" y="77"/>
                  <a:pt x="482" y="77"/>
                  <a:pt x="482" y="77"/>
                </a:cubicBezTo>
                <a:cubicBezTo>
                  <a:pt x="478" y="77"/>
                  <a:pt x="474" y="79"/>
                  <a:pt x="471" y="82"/>
                </a:cubicBezTo>
                <a:cubicBezTo>
                  <a:pt x="364" y="19"/>
                  <a:pt x="364" y="19"/>
                  <a:pt x="364" y="19"/>
                </a:cubicBezTo>
                <a:cubicBezTo>
                  <a:pt x="483" y="19"/>
                  <a:pt x="483" y="19"/>
                  <a:pt x="483" y="19"/>
                </a:cubicBezTo>
                <a:lnTo>
                  <a:pt x="483" y="77"/>
                </a:lnTo>
                <a:close/>
                <a:moveTo>
                  <a:pt x="135" y="104"/>
                </a:moveTo>
                <a:cubicBezTo>
                  <a:pt x="135" y="95"/>
                  <a:pt x="128" y="88"/>
                  <a:pt x="119" y="88"/>
                </a:cubicBezTo>
                <a:cubicBezTo>
                  <a:pt x="110" y="88"/>
                  <a:pt x="103" y="95"/>
                  <a:pt x="103" y="104"/>
                </a:cubicBezTo>
                <a:cubicBezTo>
                  <a:pt x="103" y="110"/>
                  <a:pt x="106" y="115"/>
                  <a:pt x="111" y="117"/>
                </a:cubicBezTo>
                <a:cubicBezTo>
                  <a:pt x="57" y="214"/>
                  <a:pt x="57" y="214"/>
                  <a:pt x="57" y="214"/>
                </a:cubicBezTo>
                <a:cubicBezTo>
                  <a:pt x="23" y="143"/>
                  <a:pt x="23" y="143"/>
                  <a:pt x="23" y="143"/>
                </a:cubicBezTo>
                <a:cubicBezTo>
                  <a:pt x="23" y="142"/>
                  <a:pt x="24" y="140"/>
                  <a:pt x="24" y="139"/>
                </a:cubicBezTo>
                <a:cubicBezTo>
                  <a:pt x="24" y="136"/>
                  <a:pt x="23" y="134"/>
                  <a:pt x="21" y="133"/>
                </a:cubicBezTo>
                <a:cubicBezTo>
                  <a:pt x="78" y="23"/>
                  <a:pt x="78" y="23"/>
                  <a:pt x="78" y="23"/>
                </a:cubicBezTo>
                <a:cubicBezTo>
                  <a:pt x="79" y="23"/>
                  <a:pt x="79" y="23"/>
                  <a:pt x="80" y="23"/>
                </a:cubicBezTo>
                <a:cubicBezTo>
                  <a:pt x="85" y="23"/>
                  <a:pt x="90" y="19"/>
                  <a:pt x="90" y="13"/>
                </a:cubicBezTo>
                <a:cubicBezTo>
                  <a:pt x="90" y="8"/>
                  <a:pt x="85" y="4"/>
                  <a:pt x="80" y="4"/>
                </a:cubicBezTo>
                <a:cubicBezTo>
                  <a:pt x="76" y="4"/>
                  <a:pt x="73" y="6"/>
                  <a:pt x="71" y="8"/>
                </a:cubicBezTo>
                <a:cubicBezTo>
                  <a:pt x="30" y="8"/>
                  <a:pt x="30" y="8"/>
                  <a:pt x="30" y="8"/>
                </a:cubicBezTo>
                <a:cubicBezTo>
                  <a:pt x="27" y="4"/>
                  <a:pt x="22" y="1"/>
                  <a:pt x="16" y="1"/>
                </a:cubicBezTo>
                <a:cubicBezTo>
                  <a:pt x="7" y="1"/>
                  <a:pt x="0" y="8"/>
                  <a:pt x="0" y="16"/>
                </a:cubicBezTo>
                <a:cubicBezTo>
                  <a:pt x="0" y="23"/>
                  <a:pt x="3" y="28"/>
                  <a:pt x="9" y="30"/>
                </a:cubicBezTo>
                <a:cubicBezTo>
                  <a:pt x="9" y="131"/>
                  <a:pt x="9" y="131"/>
                  <a:pt x="9" y="131"/>
                </a:cubicBezTo>
                <a:cubicBezTo>
                  <a:pt x="6" y="132"/>
                  <a:pt x="4" y="135"/>
                  <a:pt x="4" y="139"/>
                </a:cubicBezTo>
                <a:cubicBezTo>
                  <a:pt x="4" y="142"/>
                  <a:pt x="6" y="145"/>
                  <a:pt x="9" y="147"/>
                </a:cubicBezTo>
                <a:cubicBezTo>
                  <a:pt x="9" y="283"/>
                  <a:pt x="9" y="283"/>
                  <a:pt x="9" y="283"/>
                </a:cubicBezTo>
                <a:cubicBezTo>
                  <a:pt x="6" y="285"/>
                  <a:pt x="4" y="288"/>
                  <a:pt x="4" y="291"/>
                </a:cubicBezTo>
                <a:cubicBezTo>
                  <a:pt x="4" y="295"/>
                  <a:pt x="6" y="298"/>
                  <a:pt x="9" y="299"/>
                </a:cubicBezTo>
                <a:cubicBezTo>
                  <a:pt x="9" y="357"/>
                  <a:pt x="9" y="357"/>
                  <a:pt x="9" y="357"/>
                </a:cubicBezTo>
                <a:cubicBezTo>
                  <a:pt x="102" y="357"/>
                  <a:pt x="102" y="357"/>
                  <a:pt x="102" y="357"/>
                </a:cubicBezTo>
                <a:cubicBezTo>
                  <a:pt x="104" y="363"/>
                  <a:pt x="110" y="368"/>
                  <a:pt x="117" y="368"/>
                </a:cubicBezTo>
                <a:cubicBezTo>
                  <a:pt x="126" y="368"/>
                  <a:pt x="133" y="361"/>
                  <a:pt x="133" y="352"/>
                </a:cubicBezTo>
                <a:cubicBezTo>
                  <a:pt x="133" y="345"/>
                  <a:pt x="129" y="340"/>
                  <a:pt x="123" y="337"/>
                </a:cubicBezTo>
                <a:cubicBezTo>
                  <a:pt x="123" y="225"/>
                  <a:pt x="123" y="225"/>
                  <a:pt x="123" y="225"/>
                </a:cubicBezTo>
                <a:cubicBezTo>
                  <a:pt x="126" y="224"/>
                  <a:pt x="128" y="221"/>
                  <a:pt x="128" y="217"/>
                </a:cubicBezTo>
                <a:cubicBezTo>
                  <a:pt x="128" y="214"/>
                  <a:pt x="126" y="210"/>
                  <a:pt x="123" y="209"/>
                </a:cubicBezTo>
                <a:cubicBezTo>
                  <a:pt x="123" y="119"/>
                  <a:pt x="123" y="119"/>
                  <a:pt x="123" y="119"/>
                </a:cubicBezTo>
                <a:cubicBezTo>
                  <a:pt x="130" y="117"/>
                  <a:pt x="135" y="111"/>
                  <a:pt x="135" y="104"/>
                </a:cubicBezTo>
                <a:moveTo>
                  <a:pt x="19" y="32"/>
                </a:moveTo>
                <a:cubicBezTo>
                  <a:pt x="25" y="31"/>
                  <a:pt x="31" y="25"/>
                  <a:pt x="32" y="19"/>
                </a:cubicBezTo>
                <a:cubicBezTo>
                  <a:pt x="71" y="19"/>
                  <a:pt x="71" y="19"/>
                  <a:pt x="71" y="19"/>
                </a:cubicBezTo>
                <a:cubicBezTo>
                  <a:pt x="73" y="20"/>
                  <a:pt x="74" y="22"/>
                  <a:pt x="76" y="22"/>
                </a:cubicBezTo>
                <a:cubicBezTo>
                  <a:pt x="19" y="131"/>
                  <a:pt x="19" y="131"/>
                  <a:pt x="19" y="131"/>
                </a:cubicBezTo>
                <a:cubicBezTo>
                  <a:pt x="19" y="131"/>
                  <a:pt x="19" y="131"/>
                  <a:pt x="19" y="130"/>
                </a:cubicBezTo>
                <a:lnTo>
                  <a:pt x="19" y="32"/>
                </a:lnTo>
                <a:close/>
                <a:moveTo>
                  <a:pt x="19" y="147"/>
                </a:moveTo>
                <a:cubicBezTo>
                  <a:pt x="20" y="147"/>
                  <a:pt x="20" y="146"/>
                  <a:pt x="21" y="145"/>
                </a:cubicBezTo>
                <a:cubicBezTo>
                  <a:pt x="55" y="217"/>
                  <a:pt x="55" y="217"/>
                  <a:pt x="55" y="217"/>
                </a:cubicBezTo>
                <a:cubicBezTo>
                  <a:pt x="19" y="282"/>
                  <a:pt x="19" y="282"/>
                  <a:pt x="19" y="282"/>
                </a:cubicBezTo>
                <a:lnTo>
                  <a:pt x="19" y="147"/>
                </a:lnTo>
                <a:close/>
                <a:moveTo>
                  <a:pt x="102" y="347"/>
                </a:moveTo>
                <a:cubicBezTo>
                  <a:pt x="19" y="347"/>
                  <a:pt x="19" y="347"/>
                  <a:pt x="19" y="347"/>
                </a:cubicBezTo>
                <a:cubicBezTo>
                  <a:pt x="19" y="300"/>
                  <a:pt x="19" y="300"/>
                  <a:pt x="19" y="300"/>
                </a:cubicBezTo>
                <a:cubicBezTo>
                  <a:pt x="21" y="298"/>
                  <a:pt x="23" y="295"/>
                  <a:pt x="24" y="292"/>
                </a:cubicBezTo>
                <a:cubicBezTo>
                  <a:pt x="105" y="342"/>
                  <a:pt x="105" y="342"/>
                  <a:pt x="105" y="342"/>
                </a:cubicBezTo>
                <a:cubicBezTo>
                  <a:pt x="103" y="343"/>
                  <a:pt x="102" y="345"/>
                  <a:pt x="102" y="347"/>
                </a:cubicBezTo>
                <a:moveTo>
                  <a:pt x="107" y="340"/>
                </a:moveTo>
                <a:cubicBezTo>
                  <a:pt x="23" y="289"/>
                  <a:pt x="23" y="289"/>
                  <a:pt x="23" y="289"/>
                </a:cubicBezTo>
                <a:cubicBezTo>
                  <a:pt x="23" y="287"/>
                  <a:pt x="22" y="285"/>
                  <a:pt x="20" y="284"/>
                </a:cubicBezTo>
                <a:cubicBezTo>
                  <a:pt x="57" y="219"/>
                  <a:pt x="57" y="219"/>
                  <a:pt x="57" y="219"/>
                </a:cubicBezTo>
                <a:cubicBezTo>
                  <a:pt x="113" y="337"/>
                  <a:pt x="113" y="337"/>
                  <a:pt x="113" y="337"/>
                </a:cubicBezTo>
                <a:cubicBezTo>
                  <a:pt x="110" y="337"/>
                  <a:pt x="108" y="338"/>
                  <a:pt x="107" y="340"/>
                </a:cubicBezTo>
                <a:moveTo>
                  <a:pt x="113" y="209"/>
                </a:moveTo>
                <a:cubicBezTo>
                  <a:pt x="111" y="211"/>
                  <a:pt x="109" y="214"/>
                  <a:pt x="109" y="217"/>
                </a:cubicBezTo>
                <a:cubicBezTo>
                  <a:pt x="109" y="221"/>
                  <a:pt x="111" y="224"/>
                  <a:pt x="113" y="225"/>
                </a:cubicBezTo>
                <a:cubicBezTo>
                  <a:pt x="113" y="332"/>
                  <a:pt x="113" y="332"/>
                  <a:pt x="113" y="332"/>
                </a:cubicBezTo>
                <a:cubicBezTo>
                  <a:pt x="58" y="217"/>
                  <a:pt x="58" y="217"/>
                  <a:pt x="58" y="217"/>
                </a:cubicBezTo>
                <a:cubicBezTo>
                  <a:pt x="113" y="119"/>
                  <a:pt x="113" y="119"/>
                  <a:pt x="113" y="119"/>
                </a:cubicBezTo>
                <a:cubicBezTo>
                  <a:pt x="113" y="119"/>
                  <a:pt x="113" y="119"/>
                  <a:pt x="113" y="119"/>
                </a:cubicBezTo>
                <a:lnTo>
                  <a:pt x="113" y="209"/>
                </a:lnTo>
                <a:close/>
                <a:moveTo>
                  <a:pt x="920" y="338"/>
                </a:moveTo>
                <a:cubicBezTo>
                  <a:pt x="920" y="30"/>
                  <a:pt x="920" y="30"/>
                  <a:pt x="920" y="30"/>
                </a:cubicBezTo>
                <a:cubicBezTo>
                  <a:pt x="924" y="27"/>
                  <a:pt x="928" y="22"/>
                  <a:pt x="928" y="16"/>
                </a:cubicBezTo>
                <a:cubicBezTo>
                  <a:pt x="928" y="7"/>
                  <a:pt x="920" y="0"/>
                  <a:pt x="912" y="0"/>
                </a:cubicBezTo>
                <a:cubicBezTo>
                  <a:pt x="906" y="0"/>
                  <a:pt x="900" y="3"/>
                  <a:pt x="898" y="8"/>
                </a:cubicBezTo>
                <a:cubicBezTo>
                  <a:pt x="788" y="8"/>
                  <a:pt x="788" y="8"/>
                  <a:pt x="788" y="8"/>
                </a:cubicBezTo>
                <a:cubicBezTo>
                  <a:pt x="786" y="4"/>
                  <a:pt x="782" y="2"/>
                  <a:pt x="777" y="2"/>
                </a:cubicBezTo>
                <a:cubicBezTo>
                  <a:pt x="771" y="2"/>
                  <a:pt x="766" y="7"/>
                  <a:pt x="766" y="13"/>
                </a:cubicBezTo>
                <a:cubicBezTo>
                  <a:pt x="766" y="17"/>
                  <a:pt x="767" y="20"/>
                  <a:pt x="770" y="22"/>
                </a:cubicBezTo>
                <a:cubicBezTo>
                  <a:pt x="724" y="199"/>
                  <a:pt x="724" y="199"/>
                  <a:pt x="724" y="199"/>
                </a:cubicBezTo>
                <a:cubicBezTo>
                  <a:pt x="675" y="9"/>
                  <a:pt x="675" y="9"/>
                  <a:pt x="675" y="9"/>
                </a:cubicBezTo>
                <a:cubicBezTo>
                  <a:pt x="675" y="8"/>
                  <a:pt x="675" y="8"/>
                  <a:pt x="675" y="8"/>
                </a:cubicBezTo>
                <a:cubicBezTo>
                  <a:pt x="626" y="8"/>
                  <a:pt x="626" y="8"/>
                  <a:pt x="626" y="8"/>
                </a:cubicBezTo>
                <a:cubicBezTo>
                  <a:pt x="624" y="4"/>
                  <a:pt x="619" y="1"/>
                  <a:pt x="613" y="1"/>
                </a:cubicBezTo>
                <a:cubicBezTo>
                  <a:pt x="604" y="1"/>
                  <a:pt x="597" y="8"/>
                  <a:pt x="597" y="16"/>
                </a:cubicBezTo>
                <a:cubicBezTo>
                  <a:pt x="597" y="22"/>
                  <a:pt x="599" y="26"/>
                  <a:pt x="603" y="29"/>
                </a:cubicBezTo>
                <a:cubicBezTo>
                  <a:pt x="539" y="175"/>
                  <a:pt x="539" y="175"/>
                  <a:pt x="539" y="175"/>
                </a:cubicBezTo>
                <a:cubicBezTo>
                  <a:pt x="539" y="103"/>
                  <a:pt x="539" y="103"/>
                  <a:pt x="539" y="103"/>
                </a:cubicBezTo>
                <a:cubicBezTo>
                  <a:pt x="543" y="101"/>
                  <a:pt x="546" y="97"/>
                  <a:pt x="546" y="92"/>
                </a:cubicBezTo>
                <a:cubicBezTo>
                  <a:pt x="546" y="85"/>
                  <a:pt x="541" y="80"/>
                  <a:pt x="535" y="80"/>
                </a:cubicBezTo>
                <a:cubicBezTo>
                  <a:pt x="528" y="80"/>
                  <a:pt x="523" y="85"/>
                  <a:pt x="523" y="92"/>
                </a:cubicBezTo>
                <a:cubicBezTo>
                  <a:pt x="523" y="96"/>
                  <a:pt x="525" y="100"/>
                  <a:pt x="529" y="102"/>
                </a:cubicBezTo>
                <a:cubicBezTo>
                  <a:pt x="529" y="180"/>
                  <a:pt x="529" y="180"/>
                  <a:pt x="529" y="180"/>
                </a:cubicBezTo>
                <a:cubicBezTo>
                  <a:pt x="525" y="182"/>
                  <a:pt x="523" y="186"/>
                  <a:pt x="523" y="190"/>
                </a:cubicBezTo>
                <a:cubicBezTo>
                  <a:pt x="523" y="195"/>
                  <a:pt x="525" y="199"/>
                  <a:pt x="529" y="201"/>
                </a:cubicBezTo>
                <a:cubicBezTo>
                  <a:pt x="529" y="336"/>
                  <a:pt x="529" y="336"/>
                  <a:pt x="529" y="336"/>
                </a:cubicBezTo>
                <a:cubicBezTo>
                  <a:pt x="523" y="338"/>
                  <a:pt x="519" y="344"/>
                  <a:pt x="519" y="351"/>
                </a:cubicBezTo>
                <a:cubicBezTo>
                  <a:pt x="519" y="359"/>
                  <a:pt x="526" y="366"/>
                  <a:pt x="535" y="366"/>
                </a:cubicBezTo>
                <a:cubicBezTo>
                  <a:pt x="541" y="366"/>
                  <a:pt x="547" y="363"/>
                  <a:pt x="549" y="357"/>
                </a:cubicBezTo>
                <a:cubicBezTo>
                  <a:pt x="624" y="357"/>
                  <a:pt x="624" y="357"/>
                  <a:pt x="624" y="357"/>
                </a:cubicBezTo>
                <a:cubicBezTo>
                  <a:pt x="624" y="283"/>
                  <a:pt x="624" y="283"/>
                  <a:pt x="624" y="283"/>
                </a:cubicBezTo>
                <a:cubicBezTo>
                  <a:pt x="628" y="281"/>
                  <a:pt x="631" y="277"/>
                  <a:pt x="631" y="273"/>
                </a:cubicBezTo>
                <a:cubicBezTo>
                  <a:pt x="631" y="268"/>
                  <a:pt x="628" y="264"/>
                  <a:pt x="624" y="262"/>
                </a:cubicBezTo>
                <a:cubicBezTo>
                  <a:pt x="624" y="134"/>
                  <a:pt x="624" y="134"/>
                  <a:pt x="624" y="134"/>
                </a:cubicBezTo>
                <a:cubicBezTo>
                  <a:pt x="677" y="339"/>
                  <a:pt x="677" y="339"/>
                  <a:pt x="677" y="339"/>
                </a:cubicBezTo>
                <a:cubicBezTo>
                  <a:pt x="673" y="342"/>
                  <a:pt x="671" y="347"/>
                  <a:pt x="671" y="352"/>
                </a:cubicBezTo>
                <a:cubicBezTo>
                  <a:pt x="671" y="361"/>
                  <a:pt x="678" y="368"/>
                  <a:pt x="686" y="368"/>
                </a:cubicBezTo>
                <a:cubicBezTo>
                  <a:pt x="694" y="368"/>
                  <a:pt x="699" y="363"/>
                  <a:pt x="702" y="357"/>
                </a:cubicBezTo>
                <a:cubicBezTo>
                  <a:pt x="767" y="357"/>
                  <a:pt x="767" y="357"/>
                  <a:pt x="767" y="357"/>
                </a:cubicBezTo>
                <a:cubicBezTo>
                  <a:pt x="782" y="296"/>
                  <a:pt x="782" y="296"/>
                  <a:pt x="782" y="296"/>
                </a:cubicBezTo>
                <a:cubicBezTo>
                  <a:pt x="785" y="296"/>
                  <a:pt x="787" y="295"/>
                  <a:pt x="788" y="293"/>
                </a:cubicBezTo>
                <a:cubicBezTo>
                  <a:pt x="791" y="290"/>
                  <a:pt x="791" y="287"/>
                  <a:pt x="791" y="284"/>
                </a:cubicBezTo>
                <a:cubicBezTo>
                  <a:pt x="791" y="281"/>
                  <a:pt x="789" y="278"/>
                  <a:pt x="787" y="276"/>
                </a:cubicBezTo>
                <a:cubicBezTo>
                  <a:pt x="824" y="134"/>
                  <a:pt x="824" y="134"/>
                  <a:pt x="824" y="134"/>
                </a:cubicBezTo>
                <a:cubicBezTo>
                  <a:pt x="824" y="357"/>
                  <a:pt x="824" y="357"/>
                  <a:pt x="824" y="357"/>
                </a:cubicBezTo>
                <a:cubicBezTo>
                  <a:pt x="896" y="357"/>
                  <a:pt x="896" y="357"/>
                  <a:pt x="896" y="357"/>
                </a:cubicBezTo>
                <a:cubicBezTo>
                  <a:pt x="898" y="363"/>
                  <a:pt x="904" y="367"/>
                  <a:pt x="911" y="367"/>
                </a:cubicBezTo>
                <a:cubicBezTo>
                  <a:pt x="919" y="367"/>
                  <a:pt x="927" y="360"/>
                  <a:pt x="927" y="351"/>
                </a:cubicBezTo>
                <a:cubicBezTo>
                  <a:pt x="927" y="346"/>
                  <a:pt x="924" y="341"/>
                  <a:pt x="920" y="338"/>
                </a:cubicBezTo>
                <a:moveTo>
                  <a:pt x="628" y="19"/>
                </a:moveTo>
                <a:cubicBezTo>
                  <a:pt x="667" y="19"/>
                  <a:pt x="667" y="19"/>
                  <a:pt x="667" y="19"/>
                </a:cubicBezTo>
                <a:cubicBezTo>
                  <a:pt x="717" y="210"/>
                  <a:pt x="717" y="210"/>
                  <a:pt x="717" y="210"/>
                </a:cubicBezTo>
                <a:cubicBezTo>
                  <a:pt x="716" y="210"/>
                  <a:pt x="716" y="210"/>
                  <a:pt x="716" y="211"/>
                </a:cubicBezTo>
                <a:cubicBezTo>
                  <a:pt x="622" y="29"/>
                  <a:pt x="622" y="29"/>
                  <a:pt x="622" y="29"/>
                </a:cubicBezTo>
                <a:cubicBezTo>
                  <a:pt x="625" y="27"/>
                  <a:pt x="628" y="23"/>
                  <a:pt x="628" y="19"/>
                </a:cubicBezTo>
                <a:moveTo>
                  <a:pt x="543" y="337"/>
                </a:moveTo>
                <a:cubicBezTo>
                  <a:pt x="542" y="336"/>
                  <a:pt x="540" y="336"/>
                  <a:pt x="539" y="335"/>
                </a:cubicBezTo>
                <a:cubicBezTo>
                  <a:pt x="539" y="201"/>
                  <a:pt x="539" y="201"/>
                  <a:pt x="539" y="201"/>
                </a:cubicBezTo>
                <a:cubicBezTo>
                  <a:pt x="539" y="201"/>
                  <a:pt x="540" y="201"/>
                  <a:pt x="540" y="201"/>
                </a:cubicBezTo>
                <a:cubicBezTo>
                  <a:pt x="608" y="268"/>
                  <a:pt x="608" y="268"/>
                  <a:pt x="608" y="268"/>
                </a:cubicBezTo>
                <a:cubicBezTo>
                  <a:pt x="607" y="269"/>
                  <a:pt x="607" y="271"/>
                  <a:pt x="607" y="273"/>
                </a:cubicBezTo>
                <a:cubicBezTo>
                  <a:pt x="607" y="275"/>
                  <a:pt x="608" y="277"/>
                  <a:pt x="609" y="279"/>
                </a:cubicBezTo>
                <a:lnTo>
                  <a:pt x="543" y="337"/>
                </a:lnTo>
                <a:close/>
                <a:moveTo>
                  <a:pt x="614" y="347"/>
                </a:moveTo>
                <a:cubicBezTo>
                  <a:pt x="550" y="347"/>
                  <a:pt x="550" y="347"/>
                  <a:pt x="550" y="347"/>
                </a:cubicBezTo>
                <a:cubicBezTo>
                  <a:pt x="549" y="344"/>
                  <a:pt x="548" y="341"/>
                  <a:pt x="545" y="339"/>
                </a:cubicBezTo>
                <a:cubicBezTo>
                  <a:pt x="610" y="281"/>
                  <a:pt x="610" y="281"/>
                  <a:pt x="610" y="281"/>
                </a:cubicBezTo>
                <a:cubicBezTo>
                  <a:pt x="611" y="282"/>
                  <a:pt x="613" y="283"/>
                  <a:pt x="614" y="284"/>
                </a:cubicBezTo>
                <a:lnTo>
                  <a:pt x="614" y="347"/>
                </a:lnTo>
                <a:close/>
                <a:moveTo>
                  <a:pt x="815" y="101"/>
                </a:moveTo>
                <a:cubicBezTo>
                  <a:pt x="815" y="104"/>
                  <a:pt x="817" y="107"/>
                  <a:pt x="820" y="109"/>
                </a:cubicBezTo>
                <a:cubicBezTo>
                  <a:pt x="778" y="273"/>
                  <a:pt x="778" y="273"/>
                  <a:pt x="778" y="273"/>
                </a:cubicBezTo>
                <a:cubicBezTo>
                  <a:pt x="772" y="274"/>
                  <a:pt x="767" y="280"/>
                  <a:pt x="768" y="286"/>
                </a:cubicBezTo>
                <a:cubicBezTo>
                  <a:pt x="768" y="290"/>
                  <a:pt x="770" y="292"/>
                  <a:pt x="772" y="294"/>
                </a:cubicBezTo>
                <a:cubicBezTo>
                  <a:pt x="759" y="347"/>
                  <a:pt x="759" y="347"/>
                  <a:pt x="759" y="347"/>
                </a:cubicBezTo>
                <a:cubicBezTo>
                  <a:pt x="702" y="347"/>
                  <a:pt x="702" y="347"/>
                  <a:pt x="702" y="347"/>
                </a:cubicBezTo>
                <a:cubicBezTo>
                  <a:pt x="699" y="341"/>
                  <a:pt x="694" y="336"/>
                  <a:pt x="686" y="336"/>
                </a:cubicBezTo>
                <a:cubicBezTo>
                  <a:pt x="686" y="336"/>
                  <a:pt x="686" y="336"/>
                  <a:pt x="686" y="336"/>
                </a:cubicBezTo>
                <a:cubicBezTo>
                  <a:pt x="624" y="93"/>
                  <a:pt x="624" y="93"/>
                  <a:pt x="624" y="93"/>
                </a:cubicBezTo>
                <a:cubicBezTo>
                  <a:pt x="624" y="92"/>
                  <a:pt x="624" y="92"/>
                  <a:pt x="624" y="92"/>
                </a:cubicBezTo>
                <a:cubicBezTo>
                  <a:pt x="614" y="93"/>
                  <a:pt x="614" y="93"/>
                  <a:pt x="614" y="93"/>
                </a:cubicBezTo>
                <a:cubicBezTo>
                  <a:pt x="614" y="262"/>
                  <a:pt x="614" y="262"/>
                  <a:pt x="614" y="262"/>
                </a:cubicBezTo>
                <a:cubicBezTo>
                  <a:pt x="612" y="263"/>
                  <a:pt x="611" y="264"/>
                  <a:pt x="609" y="266"/>
                </a:cubicBezTo>
                <a:cubicBezTo>
                  <a:pt x="542" y="199"/>
                  <a:pt x="542" y="199"/>
                  <a:pt x="542" y="199"/>
                </a:cubicBezTo>
                <a:cubicBezTo>
                  <a:pt x="545" y="197"/>
                  <a:pt x="546" y="194"/>
                  <a:pt x="546" y="190"/>
                </a:cubicBezTo>
                <a:cubicBezTo>
                  <a:pt x="546" y="186"/>
                  <a:pt x="544" y="182"/>
                  <a:pt x="539" y="180"/>
                </a:cubicBezTo>
                <a:cubicBezTo>
                  <a:pt x="605" y="31"/>
                  <a:pt x="605" y="31"/>
                  <a:pt x="605" y="31"/>
                </a:cubicBezTo>
                <a:cubicBezTo>
                  <a:pt x="608" y="32"/>
                  <a:pt x="610" y="32"/>
                  <a:pt x="613" y="32"/>
                </a:cubicBezTo>
                <a:cubicBezTo>
                  <a:pt x="615" y="32"/>
                  <a:pt x="618" y="32"/>
                  <a:pt x="620" y="31"/>
                </a:cubicBezTo>
                <a:cubicBezTo>
                  <a:pt x="714" y="213"/>
                  <a:pt x="714" y="213"/>
                  <a:pt x="714" y="213"/>
                </a:cubicBezTo>
                <a:cubicBezTo>
                  <a:pt x="713" y="215"/>
                  <a:pt x="712" y="217"/>
                  <a:pt x="712" y="219"/>
                </a:cubicBezTo>
                <a:cubicBezTo>
                  <a:pt x="712" y="226"/>
                  <a:pt x="717" y="231"/>
                  <a:pt x="724" y="231"/>
                </a:cubicBezTo>
                <a:cubicBezTo>
                  <a:pt x="730" y="231"/>
                  <a:pt x="736" y="226"/>
                  <a:pt x="736" y="219"/>
                </a:cubicBezTo>
                <a:cubicBezTo>
                  <a:pt x="736" y="216"/>
                  <a:pt x="734" y="213"/>
                  <a:pt x="732" y="210"/>
                </a:cubicBezTo>
                <a:cubicBezTo>
                  <a:pt x="779" y="25"/>
                  <a:pt x="779" y="25"/>
                  <a:pt x="779" y="25"/>
                </a:cubicBezTo>
                <a:cubicBezTo>
                  <a:pt x="783" y="24"/>
                  <a:pt x="786" y="22"/>
                  <a:pt x="788" y="19"/>
                </a:cubicBezTo>
                <a:cubicBezTo>
                  <a:pt x="896" y="19"/>
                  <a:pt x="896" y="19"/>
                  <a:pt x="896" y="19"/>
                </a:cubicBezTo>
                <a:cubicBezTo>
                  <a:pt x="896" y="21"/>
                  <a:pt x="898" y="24"/>
                  <a:pt x="899" y="26"/>
                </a:cubicBezTo>
                <a:cubicBezTo>
                  <a:pt x="834" y="91"/>
                  <a:pt x="834" y="91"/>
                  <a:pt x="834" y="91"/>
                </a:cubicBezTo>
                <a:cubicBezTo>
                  <a:pt x="832" y="89"/>
                  <a:pt x="829" y="88"/>
                  <a:pt x="826" y="88"/>
                </a:cubicBezTo>
                <a:cubicBezTo>
                  <a:pt x="819" y="89"/>
                  <a:pt x="814" y="94"/>
                  <a:pt x="815" y="101"/>
                </a:cubicBezTo>
                <a:moveTo>
                  <a:pt x="895" y="347"/>
                </a:moveTo>
                <a:cubicBezTo>
                  <a:pt x="834" y="347"/>
                  <a:pt x="834" y="347"/>
                  <a:pt x="834" y="347"/>
                </a:cubicBezTo>
                <a:cubicBezTo>
                  <a:pt x="834" y="117"/>
                  <a:pt x="834" y="117"/>
                  <a:pt x="834" y="117"/>
                </a:cubicBezTo>
                <a:cubicBezTo>
                  <a:pt x="905" y="336"/>
                  <a:pt x="905" y="336"/>
                  <a:pt x="905" y="336"/>
                </a:cubicBezTo>
                <a:cubicBezTo>
                  <a:pt x="900" y="338"/>
                  <a:pt x="897" y="342"/>
                  <a:pt x="895" y="347"/>
                </a:cubicBezTo>
                <a:moveTo>
                  <a:pt x="909" y="335"/>
                </a:moveTo>
                <a:cubicBezTo>
                  <a:pt x="909" y="335"/>
                  <a:pt x="908" y="335"/>
                  <a:pt x="907" y="336"/>
                </a:cubicBezTo>
                <a:cubicBezTo>
                  <a:pt x="834" y="109"/>
                  <a:pt x="834" y="109"/>
                  <a:pt x="834" y="109"/>
                </a:cubicBezTo>
                <a:cubicBezTo>
                  <a:pt x="835" y="109"/>
                  <a:pt x="835" y="108"/>
                  <a:pt x="836" y="107"/>
                </a:cubicBezTo>
                <a:cubicBezTo>
                  <a:pt x="838" y="105"/>
                  <a:pt x="839" y="102"/>
                  <a:pt x="839" y="99"/>
                </a:cubicBezTo>
                <a:cubicBezTo>
                  <a:pt x="838" y="96"/>
                  <a:pt x="837" y="94"/>
                  <a:pt x="836" y="92"/>
                </a:cubicBezTo>
                <a:cubicBezTo>
                  <a:pt x="901" y="28"/>
                  <a:pt x="901" y="28"/>
                  <a:pt x="901" y="28"/>
                </a:cubicBezTo>
                <a:cubicBezTo>
                  <a:pt x="903" y="30"/>
                  <a:pt x="906" y="31"/>
                  <a:pt x="909" y="32"/>
                </a:cubicBezTo>
                <a:lnTo>
                  <a:pt x="909" y="3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9066212" y="5105400"/>
            <a:ext cx="2658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FFFF"/>
                </a:solidFill>
              </a:rPr>
              <a:t>Dr. </a:t>
            </a:r>
            <a:r>
              <a:rPr lang="hu-HU" b="1" dirty="0" smtClean="0">
                <a:solidFill>
                  <a:srgbClr val="FFFFFF"/>
                </a:solidFill>
              </a:rPr>
              <a:t>Rácz Gábor</a:t>
            </a:r>
            <a:endParaRPr lang="hu-HU" b="1" dirty="0" smtClean="0">
              <a:solidFill>
                <a:srgbClr val="FFFFFF"/>
              </a:solidFill>
            </a:endParaRPr>
          </a:p>
          <a:p>
            <a:r>
              <a:rPr lang="hu-HU" b="1" dirty="0" smtClean="0">
                <a:solidFill>
                  <a:srgbClr val="FFFFFF"/>
                </a:solidFill>
              </a:rPr>
              <a:t>Osztályvezető</a:t>
            </a:r>
            <a:endParaRPr lang="hu-HU" b="1" dirty="0" smtClean="0">
              <a:solidFill>
                <a:srgbClr val="FFFFFF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3427412" y="786773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WorkShop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 </a:t>
            </a:r>
            <a:r>
              <a:rPr lang="hu-H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4. Vasúti Csomag bevezetésével kapcsolatban </a:t>
            </a:r>
            <a:endParaRPr lang="hu-HU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hu-H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2020. december 8. </a:t>
            </a:r>
            <a:endParaRPr lang="hu-H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Hibás váltók miatt késnek a vonatok - Propell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212" y="4572000"/>
            <a:ext cx="2624586" cy="174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6657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A Műszaki Pillérbe tartozó jogszabályok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hu-HU" sz="2800" b="1" u="sng" dirty="0">
                <a:latin typeface="Times New Roman"/>
                <a:ea typeface="Times New Roman"/>
              </a:rPr>
              <a:t>A 4. Vasúti Csomag Műszaki </a:t>
            </a:r>
            <a:r>
              <a:rPr lang="hu-HU" sz="2800" b="1" u="sng" dirty="0" smtClean="0">
                <a:latin typeface="Times New Roman"/>
                <a:ea typeface="Times New Roman"/>
              </a:rPr>
              <a:t>Pillére:</a:t>
            </a:r>
            <a:endParaRPr lang="hu-HU" sz="2800" b="1" u="sng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2800" dirty="0">
                <a:latin typeface="Times New Roman"/>
                <a:ea typeface="Calibri"/>
                <a:cs typeface="Times New Roman"/>
              </a:rPr>
              <a:t>a vasúti rendszer </a:t>
            </a:r>
            <a:r>
              <a:rPr lang="hu-HU" sz="2800" b="1" dirty="0">
                <a:latin typeface="Times New Roman"/>
                <a:ea typeface="Calibri"/>
                <a:cs typeface="Times New Roman"/>
              </a:rPr>
              <a:t>Európai Unión belüli kölcsönös átjárhatóságáról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szóló 2016. május 11-i (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EU) 2016/797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európai parlamenti és tanácsi irányelv</a:t>
            </a:r>
            <a:endParaRPr lang="hu-HU" sz="2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2800" b="1" dirty="0">
                <a:latin typeface="Times New Roman"/>
                <a:ea typeface="Calibri"/>
                <a:cs typeface="Times New Roman"/>
              </a:rPr>
              <a:t>a vasútbiztonságról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szóló 2016. május 11-i 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(EU) 2016/798 európai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parlamenti és tanácsi irányelv, valamint</a:t>
            </a:r>
            <a:endParaRPr lang="hu-HU" sz="28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2800" dirty="0">
                <a:latin typeface="Times New Roman"/>
                <a:ea typeface="Calibri"/>
                <a:cs typeface="Times New Roman"/>
              </a:rPr>
              <a:t>az </a:t>
            </a:r>
            <a:r>
              <a:rPr lang="hu-HU" sz="2800" b="1" dirty="0">
                <a:latin typeface="Times New Roman"/>
                <a:ea typeface="Calibri"/>
                <a:cs typeface="Times New Roman"/>
              </a:rPr>
              <a:t>Európai Unió Vasúti Ügynökségéről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és a 881/2004/EK rendelet hatályon kívül helyezéséről szóló 2016. május </a:t>
            </a:r>
            <a:r>
              <a:rPr lang="hu-HU" sz="2800" dirty="0" smtClean="0">
                <a:latin typeface="Times New Roman"/>
                <a:ea typeface="Calibri"/>
                <a:cs typeface="Times New Roman"/>
              </a:rPr>
              <a:t>11-i (EU) 2016/796 </a:t>
            </a:r>
            <a:r>
              <a:rPr lang="hu-HU" sz="2800" dirty="0">
                <a:latin typeface="Times New Roman"/>
                <a:ea typeface="Calibri"/>
                <a:cs typeface="Times New Roman"/>
              </a:rPr>
              <a:t>európai parlamenti és tanácsi rendelet</a:t>
            </a:r>
            <a:endParaRPr lang="hu-HU" sz="28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hu-HU" sz="2800" dirty="0">
                <a:latin typeface="Times New Roman"/>
                <a:ea typeface="Times New Roman"/>
              </a:rPr>
              <a:t>	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767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A </a:t>
            </a:r>
            <a:r>
              <a:rPr lang="hu-HU" sz="2800" dirty="0" smtClean="0"/>
              <a:t>vasúti infrastruktúra engedélyezése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9412" y="1371600"/>
            <a:ext cx="10969777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2400"/>
              </a:spcBef>
              <a:spcAft>
                <a:spcPts val="0"/>
              </a:spcAft>
              <a:buNone/>
            </a:pPr>
            <a:r>
              <a:rPr lang="hu-HU" sz="5100" b="1" u="sng" dirty="0" smtClean="0">
                <a:latin typeface="Times New Roman"/>
                <a:ea typeface="Times New Roman"/>
              </a:rPr>
              <a:t> Az Átjárhatósági Irányelv alapján bekövetkező változások:</a:t>
            </a:r>
            <a:endParaRPr lang="hu-HU" sz="5100" b="1" u="sng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5100" dirty="0" smtClean="0">
                <a:latin typeface="Times New Roman"/>
                <a:ea typeface="Calibri"/>
                <a:cs typeface="Times New Roman"/>
              </a:rPr>
              <a:t>Az</a:t>
            </a:r>
            <a:r>
              <a:rPr lang="hu-HU" sz="5100" dirty="0" smtClean="0">
                <a:latin typeface="Times New Roman"/>
                <a:ea typeface="Calibri"/>
                <a:cs typeface="Times New Roman"/>
              </a:rPr>
              <a:t> Eu</a:t>
            </a:r>
            <a:r>
              <a:rPr lang="hu-HU" sz="51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ró</a:t>
            </a:r>
            <a:r>
              <a:rPr lang="hu-HU" sz="5100" dirty="0" smtClean="0">
                <a:latin typeface="Times New Roman"/>
                <a:ea typeface="Calibri"/>
                <a:cs typeface="Times New Roman"/>
              </a:rPr>
              <a:t>pai Uniós Vasúti Ügynöksége („ERA”) engedélyező hatósággá válik</a:t>
            </a:r>
            <a:endParaRPr lang="hu-HU" sz="51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51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ERA hatáskör: </a:t>
            </a:r>
            <a:r>
              <a:rPr lang="hu-HU" sz="5100" dirty="0">
                <a:solidFill>
                  <a:srgbClr val="000000"/>
                </a:solidFill>
                <a:latin typeface="Times New Roman"/>
              </a:rPr>
              <a:t>az </a:t>
            </a:r>
            <a:r>
              <a:rPr lang="hu-HU" sz="5100" u="sng" dirty="0">
                <a:solidFill>
                  <a:srgbClr val="000000"/>
                </a:solidFill>
                <a:latin typeface="Times New Roman"/>
              </a:rPr>
              <a:t>ETCS és/vagy a GSM-R-t </a:t>
            </a:r>
            <a:r>
              <a:rPr lang="hu-HU" sz="5100" dirty="0">
                <a:solidFill>
                  <a:srgbClr val="000000"/>
                </a:solidFill>
                <a:latin typeface="Times New Roman"/>
              </a:rPr>
              <a:t>is magukban foglaló </a:t>
            </a:r>
            <a:r>
              <a:rPr lang="hu-HU" sz="5100" dirty="0" smtClean="0">
                <a:solidFill>
                  <a:srgbClr val="000000"/>
                </a:solidFill>
                <a:latin typeface="Times New Roman"/>
              </a:rPr>
              <a:t>berendezések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hu-HU" sz="5100" dirty="0" smtClean="0">
                <a:solidFill>
                  <a:srgbClr val="000000"/>
                </a:solidFill>
                <a:latin typeface="Times New Roman"/>
                <a:ea typeface="Calibri"/>
                <a:cs typeface="Times New Roman" panose="02020603050405020304" pitchFamily="18" charset="0"/>
              </a:rPr>
              <a:t>Eljárás célja: AZ ERA ellenőrzi, hogy a berendezések megfelelnek-e a vonatkozó Átjárhatósági Műszaki Előírásoknak („ÁME”)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hu-HU" sz="2800" dirty="0">
              <a:latin typeface="Times New Roman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hu-HU" sz="2800" dirty="0">
                <a:latin typeface="Times New Roman"/>
                <a:ea typeface="Times New Roman"/>
              </a:rPr>
              <a:t>	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378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A </a:t>
            </a:r>
            <a:r>
              <a:rPr lang="hu-HU" sz="2800" dirty="0" smtClean="0"/>
              <a:t>vasúti infrastruktúra engedélyezése 1.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5613" y="1295400"/>
            <a:ext cx="9999662" cy="15240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5100" b="1" u="sng" dirty="0" smtClean="0">
                <a:latin typeface="Times New Roman"/>
                <a:ea typeface="Times New Roman"/>
              </a:rPr>
              <a:t>ETCS és/vagy GSM-R berendezések beszerzésére irányuló kiírás előtt:</a:t>
            </a:r>
            <a:endParaRPr lang="hu-HU" sz="5100" b="1" u="sng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hu-HU" sz="2800" dirty="0">
              <a:latin typeface="Times New Roman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hu-HU" sz="2800" dirty="0">
                <a:latin typeface="Times New Roman"/>
                <a:ea typeface="Times New Roman"/>
              </a:rPr>
              <a:t>	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27012" y="2286000"/>
            <a:ext cx="3352800" cy="19240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sz="2800" dirty="0" smtClean="0"/>
              <a:t>Kérelem az ERA részére (Benyújtás: ERA egyablakos rendszerében)</a:t>
            </a:r>
            <a:endParaRPr lang="hu-HU" sz="2800" dirty="0"/>
          </a:p>
        </p:txBody>
      </p:sp>
      <p:cxnSp>
        <p:nvCxnSpPr>
          <p:cNvPr id="6" name="Egyenes összekötő nyíllal 5"/>
          <p:cNvCxnSpPr>
            <a:stCxn id="4" idx="3"/>
          </p:cNvCxnSpPr>
          <p:nvPr/>
        </p:nvCxnSpPr>
        <p:spPr>
          <a:xfrm>
            <a:off x="3579812" y="3248025"/>
            <a:ext cx="1447800" cy="161925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églalap 6"/>
          <p:cNvSpPr/>
          <p:nvPr/>
        </p:nvSpPr>
        <p:spPr>
          <a:xfrm>
            <a:off x="5027612" y="2609850"/>
            <a:ext cx="3276600" cy="1600200"/>
          </a:xfrm>
          <a:prstGeom prst="rect">
            <a:avLst/>
          </a:prstGeom>
          <a:solidFill>
            <a:srgbClr val="004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Az ERA megvizsgálja</a:t>
            </a:r>
            <a:endParaRPr lang="hu-HU" dirty="0"/>
          </a:p>
        </p:txBody>
      </p:sp>
      <p:sp>
        <p:nvSpPr>
          <p:cNvPr id="5" name="Lefelé nyíl 4"/>
          <p:cNvSpPr/>
          <p:nvPr/>
        </p:nvSpPr>
        <p:spPr>
          <a:xfrm>
            <a:off x="1293812" y="4278957"/>
            <a:ext cx="1143000" cy="590550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455612" y="4876800"/>
            <a:ext cx="3124200" cy="1524000"/>
          </a:xfrm>
          <a:prstGeom prst="rect">
            <a:avLst/>
          </a:prstGeom>
          <a:solidFill>
            <a:schemeClr val="bg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b="1" dirty="0" smtClean="0">
                <a:solidFill>
                  <a:schemeClr val="accent6"/>
                </a:solidFill>
              </a:rPr>
              <a:t>Tartalma:</a:t>
            </a:r>
          </a:p>
          <a:p>
            <a:pPr marL="342900" indent="-342900">
              <a:buFontTx/>
              <a:buChar char="-"/>
            </a:pPr>
            <a:r>
              <a:rPr lang="hu-HU" sz="1600" b="1" dirty="0" smtClean="0">
                <a:solidFill>
                  <a:schemeClr val="accent6"/>
                </a:solidFill>
              </a:rPr>
              <a:t>Kérelem</a:t>
            </a:r>
          </a:p>
          <a:p>
            <a:pPr marL="342900" indent="-342900">
              <a:buFontTx/>
              <a:buChar char="-"/>
            </a:pPr>
            <a:r>
              <a:rPr lang="hu-HU" sz="1600" b="1" dirty="0" smtClean="0">
                <a:solidFill>
                  <a:schemeClr val="accent6"/>
                </a:solidFill>
              </a:rPr>
              <a:t>Műszaki dokumentáció</a:t>
            </a:r>
          </a:p>
          <a:p>
            <a:pPr marL="342900" indent="-342900">
              <a:buFontTx/>
              <a:buChar char="-"/>
            </a:pPr>
            <a:r>
              <a:rPr lang="hu-HU" sz="1600" b="1" dirty="0" smtClean="0">
                <a:solidFill>
                  <a:schemeClr val="accent6"/>
                </a:solidFill>
              </a:rPr>
              <a:t>Fellebbezésre vonatkozó információ</a:t>
            </a:r>
            <a:endParaRPr lang="hu-HU" sz="1600" b="1" dirty="0">
              <a:solidFill>
                <a:schemeClr val="accent6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5086350" y="4876800"/>
            <a:ext cx="3217862" cy="1600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/>
              <a:t>Nemzeti Vasútbiztonsági </a:t>
            </a:r>
            <a:r>
              <a:rPr lang="hu-HU" dirty="0" smtClean="0"/>
              <a:t>Hatóság véleményezi</a:t>
            </a:r>
            <a:endParaRPr lang="hu-HU" dirty="0"/>
          </a:p>
        </p:txBody>
      </p:sp>
      <p:cxnSp>
        <p:nvCxnSpPr>
          <p:cNvPr id="12" name="Egyenes összekötő nyíllal 11"/>
          <p:cNvCxnSpPr/>
          <p:nvPr/>
        </p:nvCxnSpPr>
        <p:spPr>
          <a:xfrm flipH="1" flipV="1">
            <a:off x="3427412" y="4343400"/>
            <a:ext cx="1600200" cy="13335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3578224" y="5486400"/>
            <a:ext cx="137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Benyújtás előtt a </a:t>
            </a:r>
            <a:r>
              <a:rPr lang="hu-HU" sz="2000" dirty="0" err="1" smtClean="0"/>
              <a:t>Kérelmező-nek</a:t>
            </a:r>
            <a:endParaRPr lang="hu-HU" sz="2000" dirty="0"/>
          </a:p>
        </p:txBody>
      </p:sp>
      <p:cxnSp>
        <p:nvCxnSpPr>
          <p:cNvPr id="15" name="Egyenes összekötő nyíllal 14"/>
          <p:cNvCxnSpPr/>
          <p:nvPr/>
        </p:nvCxnSpPr>
        <p:spPr>
          <a:xfrm flipV="1">
            <a:off x="6018212" y="4210050"/>
            <a:ext cx="0" cy="59501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6246812" y="4188678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Benyújtás után az </a:t>
            </a:r>
            <a:r>
              <a:rPr lang="hu-HU" sz="2000" dirty="0" err="1" smtClean="0"/>
              <a:t>ERÁ-nak</a:t>
            </a:r>
            <a:endParaRPr lang="hu-HU" sz="2000" dirty="0"/>
          </a:p>
        </p:txBody>
      </p:sp>
      <p:cxnSp>
        <p:nvCxnSpPr>
          <p:cNvPr id="25" name="Egyenes összekötő nyíllal 24"/>
          <p:cNvCxnSpPr/>
          <p:nvPr/>
        </p:nvCxnSpPr>
        <p:spPr>
          <a:xfrm>
            <a:off x="8304212" y="2819400"/>
            <a:ext cx="1143000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églalap 25"/>
          <p:cNvSpPr/>
          <p:nvPr/>
        </p:nvSpPr>
        <p:spPr>
          <a:xfrm>
            <a:off x="9523412" y="2438400"/>
            <a:ext cx="2438400" cy="1143000"/>
          </a:xfrm>
          <a:prstGeom prst="rect">
            <a:avLst/>
          </a:prstGeom>
          <a:solidFill>
            <a:srgbClr val="00487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Megfelel!</a:t>
            </a:r>
            <a:endParaRPr lang="hu-HU" dirty="0"/>
          </a:p>
        </p:txBody>
      </p:sp>
      <p:cxnSp>
        <p:nvCxnSpPr>
          <p:cNvPr id="28" name="Egyenes összekötő nyíllal 27"/>
          <p:cNvCxnSpPr/>
          <p:nvPr/>
        </p:nvCxnSpPr>
        <p:spPr>
          <a:xfrm>
            <a:off x="8304212" y="3657600"/>
            <a:ext cx="1143000" cy="53107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églalap 28"/>
          <p:cNvSpPr/>
          <p:nvPr/>
        </p:nvSpPr>
        <p:spPr>
          <a:xfrm>
            <a:off x="9523412" y="3886200"/>
            <a:ext cx="2438400" cy="1123950"/>
          </a:xfrm>
          <a:prstGeom prst="rect">
            <a:avLst/>
          </a:prstGeom>
          <a:solidFill>
            <a:srgbClr val="00487E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Nem felel meg!</a:t>
            </a:r>
            <a:endParaRPr lang="hu-HU" dirty="0"/>
          </a:p>
        </p:txBody>
      </p:sp>
      <p:cxnSp>
        <p:nvCxnSpPr>
          <p:cNvPr id="32" name="Egyenes összekötő nyíllal 31"/>
          <p:cNvCxnSpPr/>
          <p:nvPr/>
        </p:nvCxnSpPr>
        <p:spPr>
          <a:xfrm>
            <a:off x="10437812" y="5105400"/>
            <a:ext cx="0" cy="457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églalap 33"/>
          <p:cNvSpPr/>
          <p:nvPr/>
        </p:nvSpPr>
        <p:spPr>
          <a:xfrm>
            <a:off x="8990012" y="5562600"/>
            <a:ext cx="2971800" cy="1143000"/>
          </a:xfrm>
          <a:prstGeom prst="rect">
            <a:avLst/>
          </a:prstGeom>
          <a:solidFill>
            <a:srgbClr val="00487E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ERA </a:t>
            </a:r>
          </a:p>
          <a:p>
            <a:pPr algn="ctr"/>
            <a:r>
              <a:rPr lang="hu-HU" dirty="0" smtClean="0"/>
              <a:t>Fellebbezési Tanács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602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A </a:t>
            </a:r>
            <a:r>
              <a:rPr lang="hu-HU" sz="2800" dirty="0" smtClean="0"/>
              <a:t>vasúti infrastruktúra engedélyezése 2.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0412" y="990600"/>
            <a:ext cx="10796739" cy="1219200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2400"/>
              </a:spcBef>
              <a:spcAft>
                <a:spcPts val="0"/>
              </a:spcAft>
              <a:buNone/>
            </a:pPr>
            <a:r>
              <a:rPr lang="hu-HU" sz="5100" b="1" u="sng" dirty="0" smtClean="0">
                <a:latin typeface="Times New Roman"/>
                <a:ea typeface="Times New Roman"/>
              </a:rPr>
              <a:t> </a:t>
            </a:r>
          </a:p>
          <a:p>
            <a:pPr marL="0" indent="0">
              <a:spcBef>
                <a:spcPts val="2400"/>
              </a:spcBef>
              <a:spcAft>
                <a:spcPts val="0"/>
              </a:spcAft>
              <a:buNone/>
            </a:pPr>
            <a:r>
              <a:rPr lang="hu-HU" sz="5100" b="1" u="sng" dirty="0" smtClean="0">
                <a:latin typeface="Times New Roman"/>
                <a:ea typeface="Times New Roman"/>
              </a:rPr>
              <a:t> </a:t>
            </a:r>
            <a:r>
              <a:rPr lang="hu-HU" sz="11200" b="1" u="sng" dirty="0" smtClean="0">
                <a:latin typeface="Times New Roman"/>
                <a:ea typeface="Times New Roman"/>
              </a:rPr>
              <a:t>Jóváhagyott ETCS és/vagy GSM-R berendezések esetén bekövetkező változások:</a:t>
            </a:r>
            <a:endParaRPr lang="hu-HU" sz="11200" b="1" u="sng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hu-HU" sz="2800" dirty="0">
              <a:latin typeface="Times New Roman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hu-HU" sz="2800" dirty="0">
                <a:latin typeface="Times New Roman"/>
                <a:ea typeface="Times New Roman"/>
              </a:rPr>
              <a:t>	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27012" y="2286000"/>
            <a:ext cx="3352800" cy="19240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sz="2800" dirty="0" smtClean="0"/>
              <a:t>ERA által jóváhagyott dokumentáció v. műszaki megoldás leírása változik!</a:t>
            </a:r>
            <a:endParaRPr lang="hu-HU" sz="2800" dirty="0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3579812" y="3886200"/>
            <a:ext cx="13335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églalap 6"/>
          <p:cNvSpPr/>
          <p:nvPr/>
        </p:nvSpPr>
        <p:spPr>
          <a:xfrm>
            <a:off x="5027612" y="2609850"/>
            <a:ext cx="3276600" cy="1600200"/>
          </a:xfrm>
          <a:prstGeom prst="rect">
            <a:avLst/>
          </a:prstGeom>
          <a:solidFill>
            <a:srgbClr val="004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Az ERA megvizsgálja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5086350" y="4876800"/>
            <a:ext cx="3217862" cy="1600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/>
              <a:t>Nemzeti Vasútbiztonsági </a:t>
            </a:r>
            <a:r>
              <a:rPr lang="hu-HU" dirty="0" smtClean="0"/>
              <a:t>Hatóság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3541712" y="22860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Értesítés az ERA részére</a:t>
            </a:r>
            <a:endParaRPr lang="hu-HU" sz="2000" dirty="0"/>
          </a:p>
        </p:txBody>
      </p:sp>
      <p:cxnSp>
        <p:nvCxnSpPr>
          <p:cNvPr id="15" name="Egyenes összekötő nyíllal 14"/>
          <p:cNvCxnSpPr/>
          <p:nvPr/>
        </p:nvCxnSpPr>
        <p:spPr>
          <a:xfrm flipV="1">
            <a:off x="5332412" y="4281784"/>
            <a:ext cx="0" cy="59501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5476081" y="4188678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ERA együttműködik a Nemzeti Hatósággal</a:t>
            </a:r>
            <a:endParaRPr lang="hu-HU" sz="2000" dirty="0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8075612" y="4281784"/>
            <a:ext cx="0" cy="518816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églalap 17"/>
          <p:cNvSpPr/>
          <p:nvPr/>
        </p:nvSpPr>
        <p:spPr>
          <a:xfrm>
            <a:off x="8609012" y="3409950"/>
            <a:ext cx="3352800" cy="2000250"/>
          </a:xfrm>
          <a:prstGeom prst="rect">
            <a:avLst/>
          </a:prstGeom>
          <a:solidFill>
            <a:srgbClr val="004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dirty="0" smtClean="0"/>
              <a:t>„Kölcsönösen elfogadható megoldás” érdekében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977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dirty="0" smtClean="0"/>
              <a:t>A Műszaki Pillér tartalma – Nemzeti Hatóság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>
              <a:spcBef>
                <a:spcPts val="455"/>
              </a:spcBef>
              <a:spcAft>
                <a:spcPts val="0"/>
              </a:spcAft>
            </a:pPr>
            <a:r>
              <a:rPr lang="hu-HU" sz="4400" b="1" u="sng" dirty="0" smtClean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hu-HU" sz="4400" b="1" u="sng" dirty="0">
                <a:solidFill>
                  <a:srgbClr val="000000"/>
                </a:solidFill>
                <a:latin typeface="Times New Roman"/>
              </a:rPr>
              <a:t>nemzeti biztonsági </a:t>
            </a:r>
            <a:r>
              <a:rPr lang="hu-HU" sz="4400" b="1" u="sng" dirty="0" smtClean="0">
                <a:solidFill>
                  <a:srgbClr val="000000"/>
                </a:solidFill>
                <a:latin typeface="Times New Roman"/>
              </a:rPr>
              <a:t>hatóságok – ITM Vasúti Hatósági Főosztály </a:t>
            </a:r>
            <a:r>
              <a:rPr lang="hu-HU" sz="4400" b="1" u="sng" dirty="0">
                <a:solidFill>
                  <a:srgbClr val="000000"/>
                </a:solidFill>
                <a:latin typeface="Times New Roman"/>
              </a:rPr>
              <a:t>szerepe:</a:t>
            </a:r>
            <a:endParaRPr lang="hu-HU" sz="4400" dirty="0">
              <a:latin typeface="Times New Roman"/>
              <a:ea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hu-HU" sz="4000" dirty="0">
                <a:solidFill>
                  <a:srgbClr val="000000"/>
                </a:solidFill>
                <a:latin typeface="Times New Roman"/>
              </a:rPr>
              <a:t>engedélyezik 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a tagállam </a:t>
            </a:r>
            <a:r>
              <a:rPr lang="hu-HU" sz="4000" dirty="0">
                <a:solidFill>
                  <a:srgbClr val="000000"/>
                </a:solidFill>
                <a:latin typeface="Times New Roman"/>
              </a:rPr>
              <a:t>területén 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az </a:t>
            </a:r>
            <a:r>
              <a:rPr lang="hu-HU" sz="4000" b="1" dirty="0" smtClean="0">
                <a:solidFill>
                  <a:srgbClr val="000000"/>
                </a:solidFill>
                <a:latin typeface="Times New Roman"/>
              </a:rPr>
              <a:t>energia-</a:t>
            </a:r>
            <a:r>
              <a:rPr lang="hu-HU" sz="4000" b="1" dirty="0">
                <a:solidFill>
                  <a:srgbClr val="000000"/>
                </a:solidFill>
                <a:latin typeface="Times New Roman"/>
              </a:rPr>
              <a:t>, infrastruktúra-, valamint pálya menti ellenőrző-irányító és jelző alrendszerek</a:t>
            </a:r>
            <a:r>
              <a:rPr lang="hu-HU" sz="4000" dirty="0">
                <a:solidFill>
                  <a:srgbClr val="000000"/>
                </a:solidFill>
                <a:latin typeface="Times New Roman"/>
              </a:rPr>
              <a:t> üzembe helyezését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. (</a:t>
            </a:r>
            <a:r>
              <a:rPr lang="hu-HU" sz="4000" i="1" dirty="0" smtClean="0">
                <a:solidFill>
                  <a:srgbClr val="000000"/>
                </a:solidFill>
                <a:latin typeface="Times New Roman"/>
              </a:rPr>
              <a:t>Kivéve: ERTMS és/vagy GSM-R!) </a:t>
            </a:r>
          </a:p>
          <a:p>
            <a:pPr marL="342900" lvl="0" indent="-342900" algn="just" fontAlgn="base"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hu-HU" sz="4000" b="1" dirty="0" smtClean="0">
                <a:solidFill>
                  <a:srgbClr val="000000"/>
                </a:solidFill>
                <a:latin typeface="Times New Roman"/>
              </a:rPr>
              <a:t>Építési / Átalakítási 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engedélyezési eljárás során </a:t>
            </a:r>
            <a:r>
              <a:rPr lang="hu-HU" sz="4000" b="1" dirty="0" smtClean="0">
                <a:solidFill>
                  <a:srgbClr val="000000"/>
                </a:solidFill>
                <a:latin typeface="Times New Roman"/>
              </a:rPr>
              <a:t>ellenőrzi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hu-HU" sz="4000" dirty="0">
                <a:solidFill>
                  <a:srgbClr val="000000"/>
                </a:solidFill>
                <a:latin typeface="Times New Roman"/>
              </a:rPr>
              <a:t>hogy az ERTMS megfelel-e az Ügynökség jóváhagyásának</a:t>
            </a:r>
            <a:endParaRPr lang="hu-HU" sz="4000" dirty="0" smtClean="0">
              <a:solidFill>
                <a:srgbClr val="000000"/>
              </a:solidFill>
              <a:latin typeface="Times New Roman"/>
            </a:endParaRPr>
          </a:p>
          <a:p>
            <a:pPr lvl="0" algn="just" fontAlgn="base">
              <a:spcBef>
                <a:spcPts val="455"/>
              </a:spcBef>
            </a:pPr>
            <a:r>
              <a:rPr lang="hu-HU" sz="4000" b="1" dirty="0" smtClean="0">
                <a:latin typeface="Times New Roman"/>
                <a:ea typeface="Calibri"/>
                <a:cs typeface="Times New Roman"/>
              </a:rPr>
              <a:t>Jogszabályi háttér</a:t>
            </a:r>
            <a:r>
              <a:rPr lang="hu-HU" sz="4000" dirty="0" smtClean="0">
                <a:latin typeface="Times New Roman"/>
                <a:ea typeface="Calibri"/>
                <a:cs typeface="Times New Roman"/>
              </a:rPr>
              <a:t>: a </a:t>
            </a:r>
            <a:r>
              <a:rPr lang="hu-HU" sz="4000" dirty="0">
                <a:latin typeface="Times New Roman"/>
                <a:ea typeface="Calibri"/>
                <a:cs typeface="Times New Roman"/>
              </a:rPr>
              <a:t>vasúti építmények építésügyi hatósági engedélyezési eljárásainak részletes szabályairól szóló 289/2012. (X. 11.) Korm. </a:t>
            </a:r>
            <a:r>
              <a:rPr lang="hu-HU" sz="4000" dirty="0" smtClean="0">
                <a:latin typeface="Times New Roman"/>
                <a:ea typeface="Calibri"/>
                <a:cs typeface="Times New Roman"/>
              </a:rPr>
              <a:t>rendelet</a:t>
            </a:r>
            <a:endParaRPr lang="hu-HU" sz="4000" dirty="0">
              <a:latin typeface="Times New Roman"/>
              <a:ea typeface="Times New Roman"/>
            </a:endParaRPr>
          </a:p>
          <a:p>
            <a:pPr algn="just" fontAlgn="base">
              <a:spcBef>
                <a:spcPts val="455"/>
              </a:spcBef>
              <a:spcAft>
                <a:spcPts val="0"/>
              </a:spcAft>
            </a:pP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A </a:t>
            </a:r>
            <a:r>
              <a:rPr lang="hu-HU" sz="4000" dirty="0">
                <a:solidFill>
                  <a:srgbClr val="000000"/>
                </a:solidFill>
                <a:latin typeface="Times New Roman"/>
              </a:rPr>
              <a:t>pályahálózat-működtetők </a:t>
            </a:r>
            <a:r>
              <a:rPr lang="hu-HU" sz="4000" b="1" dirty="0">
                <a:solidFill>
                  <a:srgbClr val="000000"/>
                </a:solidFill>
                <a:latin typeface="Times New Roman"/>
              </a:rPr>
              <a:t>vasútbiztonsági </a:t>
            </a:r>
            <a:r>
              <a:rPr lang="hu-HU" sz="4000" b="1" dirty="0" smtClean="0">
                <a:solidFill>
                  <a:srgbClr val="000000"/>
                </a:solidFill>
                <a:latin typeface="Times New Roman"/>
              </a:rPr>
              <a:t>engedélyeit 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továbbra </a:t>
            </a:r>
            <a:r>
              <a:rPr lang="hu-HU" sz="4000" dirty="0">
                <a:solidFill>
                  <a:srgbClr val="000000"/>
                </a:solidFill>
                <a:latin typeface="Times New Roman"/>
              </a:rPr>
              <a:t>is a nemzeti biztonsági hatóságok adják </a:t>
            </a:r>
            <a:r>
              <a:rPr lang="hu-HU" sz="4000" dirty="0" smtClean="0">
                <a:solidFill>
                  <a:srgbClr val="000000"/>
                </a:solidFill>
                <a:latin typeface="Times New Roman"/>
              </a:rPr>
              <a:t>ki (ITM VHF)</a:t>
            </a:r>
            <a:endParaRPr lang="hu-HU" sz="4000" dirty="0">
              <a:latin typeface="Times New Roman"/>
              <a:ea typeface="Times New Roman"/>
            </a:endParaRPr>
          </a:p>
          <a:p>
            <a:r>
              <a:rPr lang="hu-H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együttműködési megállapodás </a:t>
            </a:r>
            <a:r>
              <a:rPr lang="hu-H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keretein belül „bedolgozik” az </a:t>
            </a:r>
            <a:r>
              <a:rPr lang="hu-HU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ERA-nak</a:t>
            </a:r>
            <a:r>
              <a:rPr lang="hu-H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„nemzeti óradíj” = a Hatóság szakértői díja.</a:t>
            </a:r>
            <a:endParaRPr lang="hu-HU" sz="4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6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99012" y="3810000"/>
            <a:ext cx="5334000" cy="1371600"/>
          </a:xfrm>
          <a:prstGeom prst="rect">
            <a:avLst/>
          </a:prstGeom>
        </p:spPr>
        <p:txBody>
          <a:bodyPr vert="horz" lIns="0" tIns="0" rIns="0" bIns="182880" rtlCol="0" anchor="b" anchorCtr="0">
            <a:norm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5900" b="1" kern="120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hu-HU" sz="3200" b="0">
                <a:solidFill>
                  <a:schemeClr val="bg1"/>
                </a:solidFill>
              </a:rPr>
              <a:t>Köszönöm </a:t>
            </a:r>
            <a:br>
              <a:rPr lang="hu-HU" sz="3200" b="0">
                <a:solidFill>
                  <a:schemeClr val="bg1"/>
                </a:solidFill>
              </a:rPr>
            </a:br>
            <a:r>
              <a:rPr lang="hu-HU" sz="3200" b="0">
                <a:solidFill>
                  <a:schemeClr val="bg1"/>
                </a:solidFill>
              </a:rPr>
              <a:t>a megtisztelő figyelmet!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 bwMode="auto">
          <a:xfrm>
            <a:off x="5702299" y="1382964"/>
            <a:ext cx="3527426" cy="2122236"/>
            <a:chOff x="623" y="1352"/>
            <a:chExt cx="2686" cy="1616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3" y="1352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25" y="1354"/>
              <a:ext cx="2686" cy="161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869" y="1556"/>
              <a:ext cx="2198" cy="873"/>
            </a:xfrm>
            <a:custGeom>
              <a:avLst/>
              <a:gdLst>
                <a:gd name="T0" fmla="*/ 182 w 928"/>
                <a:gd name="T1" fmla="*/ 8 h 368"/>
                <a:gd name="T2" fmla="*/ 265 w 928"/>
                <a:gd name="T3" fmla="*/ 102 h 368"/>
                <a:gd name="T4" fmla="*/ 271 w 928"/>
                <a:gd name="T5" fmla="*/ 286 h 368"/>
                <a:gd name="T6" fmla="*/ 375 w 928"/>
                <a:gd name="T7" fmla="*/ 183 h 368"/>
                <a:gd name="T8" fmla="*/ 317 w 928"/>
                <a:gd name="T9" fmla="*/ 351 h 368"/>
                <a:gd name="T10" fmla="*/ 391 w 928"/>
                <a:gd name="T11" fmla="*/ 176 h 368"/>
                <a:gd name="T12" fmla="*/ 482 w 928"/>
                <a:gd name="T13" fmla="*/ 109 h 368"/>
                <a:gd name="T14" fmla="*/ 175 w 928"/>
                <a:gd name="T15" fmla="*/ 92 h 368"/>
                <a:gd name="T16" fmla="*/ 276 w 928"/>
                <a:gd name="T17" fmla="*/ 88 h 368"/>
                <a:gd name="T18" fmla="*/ 288 w 928"/>
                <a:gd name="T19" fmla="*/ 200 h 368"/>
                <a:gd name="T20" fmla="*/ 372 w 928"/>
                <a:gd name="T21" fmla="*/ 176 h 368"/>
                <a:gd name="T22" fmla="*/ 380 w 928"/>
                <a:gd name="T23" fmla="*/ 88 h 368"/>
                <a:gd name="T24" fmla="*/ 286 w 928"/>
                <a:gd name="T25" fmla="*/ 103 h 368"/>
                <a:gd name="T26" fmla="*/ 359 w 928"/>
                <a:gd name="T27" fmla="*/ 19 h 368"/>
                <a:gd name="T28" fmla="*/ 471 w 928"/>
                <a:gd name="T29" fmla="*/ 81 h 368"/>
                <a:gd name="T30" fmla="*/ 119 w 928"/>
                <a:gd name="T31" fmla="*/ 88 h 368"/>
                <a:gd name="T32" fmla="*/ 24 w 928"/>
                <a:gd name="T33" fmla="*/ 139 h 368"/>
                <a:gd name="T34" fmla="*/ 80 w 928"/>
                <a:gd name="T35" fmla="*/ 3 h 368"/>
                <a:gd name="T36" fmla="*/ 9 w 928"/>
                <a:gd name="T37" fmla="*/ 30 h 368"/>
                <a:gd name="T38" fmla="*/ 4 w 928"/>
                <a:gd name="T39" fmla="*/ 291 h 368"/>
                <a:gd name="T40" fmla="*/ 133 w 928"/>
                <a:gd name="T41" fmla="*/ 352 h 368"/>
                <a:gd name="T42" fmla="*/ 123 w 928"/>
                <a:gd name="T43" fmla="*/ 119 h 368"/>
                <a:gd name="T44" fmla="*/ 76 w 928"/>
                <a:gd name="T45" fmla="*/ 22 h 368"/>
                <a:gd name="T46" fmla="*/ 21 w 928"/>
                <a:gd name="T47" fmla="*/ 145 h 368"/>
                <a:gd name="T48" fmla="*/ 19 w 928"/>
                <a:gd name="T49" fmla="*/ 347 h 368"/>
                <a:gd name="T50" fmla="*/ 107 w 928"/>
                <a:gd name="T51" fmla="*/ 340 h 368"/>
                <a:gd name="T52" fmla="*/ 107 w 928"/>
                <a:gd name="T53" fmla="*/ 340 h 368"/>
                <a:gd name="T54" fmla="*/ 58 w 928"/>
                <a:gd name="T55" fmla="*/ 217 h 368"/>
                <a:gd name="T56" fmla="*/ 920 w 928"/>
                <a:gd name="T57" fmla="*/ 29 h 368"/>
                <a:gd name="T58" fmla="*/ 777 w 928"/>
                <a:gd name="T59" fmla="*/ 1 h 368"/>
                <a:gd name="T60" fmla="*/ 675 w 928"/>
                <a:gd name="T61" fmla="*/ 8 h 368"/>
                <a:gd name="T62" fmla="*/ 539 w 928"/>
                <a:gd name="T63" fmla="*/ 175 h 368"/>
                <a:gd name="T64" fmla="*/ 529 w 928"/>
                <a:gd name="T65" fmla="*/ 102 h 368"/>
                <a:gd name="T66" fmla="*/ 519 w 928"/>
                <a:gd name="T67" fmla="*/ 350 h 368"/>
                <a:gd name="T68" fmla="*/ 631 w 928"/>
                <a:gd name="T69" fmla="*/ 272 h 368"/>
                <a:gd name="T70" fmla="*/ 686 w 928"/>
                <a:gd name="T71" fmla="*/ 368 h 368"/>
                <a:gd name="T72" fmla="*/ 791 w 928"/>
                <a:gd name="T73" fmla="*/ 284 h 368"/>
                <a:gd name="T74" fmla="*/ 911 w 928"/>
                <a:gd name="T75" fmla="*/ 367 h 368"/>
                <a:gd name="T76" fmla="*/ 717 w 928"/>
                <a:gd name="T77" fmla="*/ 210 h 368"/>
                <a:gd name="T78" fmla="*/ 539 w 928"/>
                <a:gd name="T79" fmla="*/ 335 h 368"/>
                <a:gd name="T80" fmla="*/ 609 w 928"/>
                <a:gd name="T81" fmla="*/ 279 h 368"/>
                <a:gd name="T82" fmla="*/ 610 w 928"/>
                <a:gd name="T83" fmla="*/ 281 h 368"/>
                <a:gd name="T84" fmla="*/ 778 w 928"/>
                <a:gd name="T85" fmla="*/ 273 h 368"/>
                <a:gd name="T86" fmla="*/ 686 w 928"/>
                <a:gd name="T87" fmla="*/ 336 h 368"/>
                <a:gd name="T88" fmla="*/ 614 w 928"/>
                <a:gd name="T89" fmla="*/ 262 h 368"/>
                <a:gd name="T90" fmla="*/ 605 w 928"/>
                <a:gd name="T91" fmla="*/ 30 h 368"/>
                <a:gd name="T92" fmla="*/ 724 w 928"/>
                <a:gd name="T93" fmla="*/ 231 h 368"/>
                <a:gd name="T94" fmla="*/ 896 w 928"/>
                <a:gd name="T95" fmla="*/ 18 h 368"/>
                <a:gd name="T96" fmla="*/ 895 w 928"/>
                <a:gd name="T97" fmla="*/ 347 h 368"/>
                <a:gd name="T98" fmla="*/ 909 w 928"/>
                <a:gd name="T99" fmla="*/ 335 h 368"/>
                <a:gd name="T100" fmla="*/ 836 w 928"/>
                <a:gd name="T101" fmla="*/ 9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28" h="368">
                  <a:moveTo>
                    <a:pt x="493" y="8"/>
                  </a:moveTo>
                  <a:cubicBezTo>
                    <a:pt x="360" y="8"/>
                    <a:pt x="360" y="8"/>
                    <a:pt x="360" y="8"/>
                  </a:cubicBezTo>
                  <a:cubicBezTo>
                    <a:pt x="358" y="5"/>
                    <a:pt x="355" y="3"/>
                    <a:pt x="351" y="3"/>
                  </a:cubicBezTo>
                  <a:cubicBezTo>
                    <a:pt x="348" y="3"/>
                    <a:pt x="345" y="5"/>
                    <a:pt x="343" y="8"/>
                  </a:cubicBezTo>
                  <a:cubicBezTo>
                    <a:pt x="182" y="8"/>
                    <a:pt x="182" y="8"/>
                    <a:pt x="182" y="8"/>
                  </a:cubicBezTo>
                  <a:cubicBezTo>
                    <a:pt x="179" y="4"/>
                    <a:pt x="174" y="0"/>
                    <a:pt x="168" y="0"/>
                  </a:cubicBezTo>
                  <a:cubicBezTo>
                    <a:pt x="159" y="0"/>
                    <a:pt x="152" y="7"/>
                    <a:pt x="152" y="16"/>
                  </a:cubicBezTo>
                  <a:cubicBezTo>
                    <a:pt x="152" y="24"/>
                    <a:pt x="158" y="30"/>
                    <a:pt x="165" y="32"/>
                  </a:cubicBezTo>
                  <a:cubicBezTo>
                    <a:pt x="165" y="102"/>
                    <a:pt x="165" y="102"/>
                    <a:pt x="165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5"/>
                    <a:pt x="268" y="108"/>
                    <a:pt x="271" y="110"/>
                  </a:cubicBezTo>
                  <a:cubicBezTo>
                    <a:pt x="271" y="190"/>
                    <a:pt x="271" y="190"/>
                    <a:pt x="271" y="190"/>
                  </a:cubicBezTo>
                  <a:cubicBezTo>
                    <a:pt x="267" y="191"/>
                    <a:pt x="264" y="196"/>
                    <a:pt x="264" y="200"/>
                  </a:cubicBezTo>
                  <a:cubicBezTo>
                    <a:pt x="264" y="205"/>
                    <a:pt x="267" y="209"/>
                    <a:pt x="271" y="211"/>
                  </a:cubicBezTo>
                  <a:cubicBezTo>
                    <a:pt x="271" y="286"/>
                    <a:pt x="271" y="286"/>
                    <a:pt x="271" y="286"/>
                  </a:cubicBezTo>
                  <a:cubicBezTo>
                    <a:pt x="264" y="288"/>
                    <a:pt x="259" y="294"/>
                    <a:pt x="259" y="301"/>
                  </a:cubicBezTo>
                  <a:cubicBezTo>
                    <a:pt x="259" y="310"/>
                    <a:pt x="266" y="317"/>
                    <a:pt x="275" y="317"/>
                  </a:cubicBezTo>
                  <a:cubicBezTo>
                    <a:pt x="284" y="317"/>
                    <a:pt x="291" y="310"/>
                    <a:pt x="291" y="301"/>
                  </a:cubicBezTo>
                  <a:cubicBezTo>
                    <a:pt x="291" y="296"/>
                    <a:pt x="289" y="292"/>
                    <a:pt x="286" y="289"/>
                  </a:cubicBezTo>
                  <a:cubicBezTo>
                    <a:pt x="375" y="183"/>
                    <a:pt x="375" y="183"/>
                    <a:pt x="375" y="183"/>
                  </a:cubicBezTo>
                  <a:cubicBezTo>
                    <a:pt x="375" y="183"/>
                    <a:pt x="375" y="183"/>
                    <a:pt x="376" y="184"/>
                  </a:cubicBezTo>
                  <a:cubicBezTo>
                    <a:pt x="376" y="347"/>
                    <a:pt x="376" y="347"/>
                    <a:pt x="376" y="347"/>
                  </a:cubicBezTo>
                  <a:cubicBezTo>
                    <a:pt x="336" y="347"/>
                    <a:pt x="336" y="347"/>
                    <a:pt x="336" y="347"/>
                  </a:cubicBezTo>
                  <a:cubicBezTo>
                    <a:pt x="334" y="343"/>
                    <a:pt x="331" y="341"/>
                    <a:pt x="327" y="341"/>
                  </a:cubicBezTo>
                  <a:cubicBezTo>
                    <a:pt x="321" y="341"/>
                    <a:pt x="317" y="345"/>
                    <a:pt x="317" y="351"/>
                  </a:cubicBezTo>
                  <a:cubicBezTo>
                    <a:pt x="317" y="356"/>
                    <a:pt x="321" y="360"/>
                    <a:pt x="327" y="360"/>
                  </a:cubicBezTo>
                  <a:cubicBezTo>
                    <a:pt x="330" y="360"/>
                    <a:pt x="332" y="359"/>
                    <a:pt x="334" y="357"/>
                  </a:cubicBezTo>
                  <a:cubicBezTo>
                    <a:pt x="386" y="357"/>
                    <a:pt x="386" y="357"/>
                    <a:pt x="386" y="357"/>
                  </a:cubicBezTo>
                  <a:cubicBezTo>
                    <a:pt x="386" y="184"/>
                    <a:pt x="386" y="184"/>
                    <a:pt x="386" y="184"/>
                  </a:cubicBezTo>
                  <a:cubicBezTo>
                    <a:pt x="389" y="183"/>
                    <a:pt x="391" y="179"/>
                    <a:pt x="391" y="176"/>
                  </a:cubicBezTo>
                  <a:cubicBezTo>
                    <a:pt x="391" y="172"/>
                    <a:pt x="389" y="169"/>
                    <a:pt x="386" y="167"/>
                  </a:cubicBezTo>
                  <a:cubicBezTo>
                    <a:pt x="386" y="105"/>
                    <a:pt x="386" y="105"/>
                    <a:pt x="386" y="105"/>
                  </a:cubicBezTo>
                  <a:cubicBezTo>
                    <a:pt x="387" y="104"/>
                    <a:pt x="388" y="103"/>
                    <a:pt x="389" y="102"/>
                  </a:cubicBezTo>
                  <a:cubicBezTo>
                    <a:pt x="469" y="102"/>
                    <a:pt x="469" y="102"/>
                    <a:pt x="469" y="102"/>
                  </a:cubicBezTo>
                  <a:cubicBezTo>
                    <a:pt x="472" y="106"/>
                    <a:pt x="477" y="109"/>
                    <a:pt x="482" y="109"/>
                  </a:cubicBezTo>
                  <a:cubicBezTo>
                    <a:pt x="491" y="109"/>
                    <a:pt x="498" y="102"/>
                    <a:pt x="498" y="93"/>
                  </a:cubicBezTo>
                  <a:cubicBezTo>
                    <a:pt x="498" y="88"/>
                    <a:pt x="496" y="84"/>
                    <a:pt x="493" y="81"/>
                  </a:cubicBezTo>
                  <a:lnTo>
                    <a:pt x="493" y="8"/>
                  </a:lnTo>
                  <a:close/>
                  <a:moveTo>
                    <a:pt x="267" y="92"/>
                  </a:moveTo>
                  <a:cubicBezTo>
                    <a:pt x="175" y="92"/>
                    <a:pt x="175" y="92"/>
                    <a:pt x="175" y="92"/>
                  </a:cubicBezTo>
                  <a:cubicBezTo>
                    <a:pt x="175" y="31"/>
                    <a:pt x="175" y="31"/>
                    <a:pt x="175" y="31"/>
                  </a:cubicBezTo>
                  <a:cubicBezTo>
                    <a:pt x="180" y="29"/>
                    <a:pt x="183" y="24"/>
                    <a:pt x="184" y="18"/>
                  </a:cubicBezTo>
                  <a:cubicBezTo>
                    <a:pt x="343" y="18"/>
                    <a:pt x="343" y="18"/>
                    <a:pt x="343" y="18"/>
                  </a:cubicBezTo>
                  <a:cubicBezTo>
                    <a:pt x="281" y="89"/>
                    <a:pt x="281" y="89"/>
                    <a:pt x="281" y="89"/>
                  </a:cubicBezTo>
                  <a:cubicBezTo>
                    <a:pt x="280" y="88"/>
                    <a:pt x="278" y="88"/>
                    <a:pt x="276" y="88"/>
                  </a:cubicBezTo>
                  <a:cubicBezTo>
                    <a:pt x="272" y="88"/>
                    <a:pt x="269" y="89"/>
                    <a:pt x="267" y="92"/>
                  </a:cubicBezTo>
                  <a:close/>
                  <a:moveTo>
                    <a:pt x="284" y="288"/>
                  </a:moveTo>
                  <a:cubicBezTo>
                    <a:pt x="283" y="287"/>
                    <a:pt x="282" y="287"/>
                    <a:pt x="281" y="287"/>
                  </a:cubicBezTo>
                  <a:cubicBezTo>
                    <a:pt x="281" y="211"/>
                    <a:pt x="281" y="211"/>
                    <a:pt x="281" y="211"/>
                  </a:cubicBezTo>
                  <a:cubicBezTo>
                    <a:pt x="285" y="209"/>
                    <a:pt x="288" y="205"/>
                    <a:pt x="288" y="200"/>
                  </a:cubicBezTo>
                  <a:cubicBezTo>
                    <a:pt x="288" y="196"/>
                    <a:pt x="285" y="192"/>
                    <a:pt x="281" y="190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3" y="108"/>
                    <a:pt x="284" y="107"/>
                    <a:pt x="285" y="105"/>
                  </a:cubicBezTo>
                  <a:cubicBezTo>
                    <a:pt x="373" y="172"/>
                    <a:pt x="373" y="172"/>
                    <a:pt x="373" y="172"/>
                  </a:cubicBezTo>
                  <a:cubicBezTo>
                    <a:pt x="372" y="173"/>
                    <a:pt x="372" y="174"/>
                    <a:pt x="372" y="176"/>
                  </a:cubicBezTo>
                  <a:cubicBezTo>
                    <a:pt x="372" y="178"/>
                    <a:pt x="372" y="179"/>
                    <a:pt x="373" y="181"/>
                  </a:cubicBezTo>
                  <a:lnTo>
                    <a:pt x="284" y="288"/>
                  </a:lnTo>
                  <a:close/>
                  <a:moveTo>
                    <a:pt x="466" y="92"/>
                  </a:moveTo>
                  <a:cubicBezTo>
                    <a:pt x="388" y="92"/>
                    <a:pt x="388" y="92"/>
                    <a:pt x="388" y="92"/>
                  </a:cubicBezTo>
                  <a:cubicBezTo>
                    <a:pt x="386" y="89"/>
                    <a:pt x="383" y="88"/>
                    <a:pt x="380" y="88"/>
                  </a:cubicBezTo>
                  <a:cubicBezTo>
                    <a:pt x="375" y="88"/>
                    <a:pt x="370" y="92"/>
                    <a:pt x="370" y="98"/>
                  </a:cubicBezTo>
                  <a:cubicBezTo>
                    <a:pt x="370" y="101"/>
                    <a:pt x="373" y="105"/>
                    <a:pt x="376" y="106"/>
                  </a:cubicBezTo>
                  <a:cubicBezTo>
                    <a:pt x="376" y="168"/>
                    <a:pt x="376" y="168"/>
                    <a:pt x="376" y="168"/>
                  </a:cubicBezTo>
                  <a:cubicBezTo>
                    <a:pt x="375" y="168"/>
                    <a:pt x="374" y="169"/>
                    <a:pt x="374" y="170"/>
                  </a:cubicBezTo>
                  <a:cubicBezTo>
                    <a:pt x="286" y="103"/>
                    <a:pt x="286" y="103"/>
                    <a:pt x="286" y="103"/>
                  </a:cubicBezTo>
                  <a:cubicBezTo>
                    <a:pt x="287" y="102"/>
                    <a:pt x="287" y="101"/>
                    <a:pt x="287" y="99"/>
                  </a:cubicBezTo>
                  <a:cubicBezTo>
                    <a:pt x="287" y="96"/>
                    <a:pt x="286" y="93"/>
                    <a:pt x="283" y="91"/>
                  </a:cubicBezTo>
                  <a:cubicBezTo>
                    <a:pt x="345" y="20"/>
                    <a:pt x="345" y="20"/>
                    <a:pt x="345" y="20"/>
                  </a:cubicBezTo>
                  <a:cubicBezTo>
                    <a:pt x="346" y="22"/>
                    <a:pt x="349" y="23"/>
                    <a:pt x="351" y="23"/>
                  </a:cubicBezTo>
                  <a:cubicBezTo>
                    <a:pt x="355" y="23"/>
                    <a:pt x="358" y="21"/>
                    <a:pt x="359" y="19"/>
                  </a:cubicBezTo>
                  <a:cubicBezTo>
                    <a:pt x="469" y="83"/>
                    <a:pt x="469" y="83"/>
                    <a:pt x="469" y="83"/>
                  </a:cubicBezTo>
                  <a:cubicBezTo>
                    <a:pt x="468" y="86"/>
                    <a:pt x="466" y="89"/>
                    <a:pt x="466" y="92"/>
                  </a:cubicBezTo>
                  <a:close/>
                  <a:moveTo>
                    <a:pt x="483" y="77"/>
                  </a:moveTo>
                  <a:cubicBezTo>
                    <a:pt x="482" y="77"/>
                    <a:pt x="482" y="77"/>
                    <a:pt x="482" y="77"/>
                  </a:cubicBezTo>
                  <a:cubicBezTo>
                    <a:pt x="478" y="77"/>
                    <a:pt x="474" y="79"/>
                    <a:pt x="471" y="81"/>
                  </a:cubicBezTo>
                  <a:cubicBezTo>
                    <a:pt x="364" y="18"/>
                    <a:pt x="364" y="18"/>
                    <a:pt x="364" y="18"/>
                  </a:cubicBezTo>
                  <a:cubicBezTo>
                    <a:pt x="483" y="18"/>
                    <a:pt x="483" y="18"/>
                    <a:pt x="483" y="18"/>
                  </a:cubicBezTo>
                  <a:lnTo>
                    <a:pt x="483" y="77"/>
                  </a:lnTo>
                  <a:close/>
                  <a:moveTo>
                    <a:pt x="135" y="104"/>
                  </a:moveTo>
                  <a:cubicBezTo>
                    <a:pt x="135" y="95"/>
                    <a:pt x="128" y="88"/>
                    <a:pt x="119" y="88"/>
                  </a:cubicBezTo>
                  <a:cubicBezTo>
                    <a:pt x="110" y="88"/>
                    <a:pt x="103" y="95"/>
                    <a:pt x="103" y="104"/>
                  </a:cubicBezTo>
                  <a:cubicBezTo>
                    <a:pt x="103" y="109"/>
                    <a:pt x="106" y="114"/>
                    <a:pt x="111" y="117"/>
                  </a:cubicBezTo>
                  <a:cubicBezTo>
                    <a:pt x="57" y="214"/>
                    <a:pt x="57" y="214"/>
                    <a:pt x="57" y="214"/>
                  </a:cubicBezTo>
                  <a:cubicBezTo>
                    <a:pt x="23" y="143"/>
                    <a:pt x="23" y="143"/>
                    <a:pt x="23" y="143"/>
                  </a:cubicBezTo>
                  <a:cubicBezTo>
                    <a:pt x="23" y="142"/>
                    <a:pt x="24" y="140"/>
                    <a:pt x="24" y="139"/>
                  </a:cubicBezTo>
                  <a:cubicBezTo>
                    <a:pt x="24" y="136"/>
                    <a:pt x="23" y="134"/>
                    <a:pt x="21" y="132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9" y="23"/>
                    <a:pt x="79" y="23"/>
                    <a:pt x="80" y="23"/>
                  </a:cubicBezTo>
                  <a:cubicBezTo>
                    <a:pt x="85" y="23"/>
                    <a:pt x="90" y="19"/>
                    <a:pt x="90" y="13"/>
                  </a:cubicBezTo>
                  <a:cubicBezTo>
                    <a:pt x="90" y="8"/>
                    <a:pt x="85" y="3"/>
                    <a:pt x="80" y="3"/>
                  </a:cubicBezTo>
                  <a:cubicBezTo>
                    <a:pt x="76" y="3"/>
                    <a:pt x="73" y="5"/>
                    <a:pt x="7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27" y="4"/>
                    <a:pt x="22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2"/>
                    <a:pt x="3" y="28"/>
                    <a:pt x="9" y="30"/>
                  </a:cubicBezTo>
                  <a:cubicBezTo>
                    <a:pt x="9" y="131"/>
                    <a:pt x="9" y="131"/>
                    <a:pt x="9" y="131"/>
                  </a:cubicBezTo>
                  <a:cubicBezTo>
                    <a:pt x="6" y="132"/>
                    <a:pt x="4" y="135"/>
                    <a:pt x="4" y="139"/>
                  </a:cubicBezTo>
                  <a:cubicBezTo>
                    <a:pt x="4" y="142"/>
                    <a:pt x="6" y="145"/>
                    <a:pt x="9" y="147"/>
                  </a:cubicBezTo>
                  <a:cubicBezTo>
                    <a:pt x="9" y="283"/>
                    <a:pt x="9" y="283"/>
                    <a:pt x="9" y="283"/>
                  </a:cubicBezTo>
                  <a:cubicBezTo>
                    <a:pt x="6" y="285"/>
                    <a:pt x="4" y="288"/>
                    <a:pt x="4" y="291"/>
                  </a:cubicBezTo>
                  <a:cubicBezTo>
                    <a:pt x="4" y="294"/>
                    <a:pt x="6" y="297"/>
                    <a:pt x="9" y="299"/>
                  </a:cubicBezTo>
                  <a:cubicBezTo>
                    <a:pt x="9" y="357"/>
                    <a:pt x="9" y="357"/>
                    <a:pt x="9" y="357"/>
                  </a:cubicBezTo>
                  <a:cubicBezTo>
                    <a:pt x="102" y="357"/>
                    <a:pt x="102" y="357"/>
                    <a:pt x="102" y="357"/>
                  </a:cubicBezTo>
                  <a:cubicBezTo>
                    <a:pt x="104" y="363"/>
                    <a:pt x="110" y="368"/>
                    <a:pt x="117" y="368"/>
                  </a:cubicBezTo>
                  <a:cubicBezTo>
                    <a:pt x="126" y="368"/>
                    <a:pt x="133" y="360"/>
                    <a:pt x="133" y="352"/>
                  </a:cubicBezTo>
                  <a:cubicBezTo>
                    <a:pt x="133" y="345"/>
                    <a:pt x="129" y="340"/>
                    <a:pt x="123" y="337"/>
                  </a:cubicBezTo>
                  <a:cubicBezTo>
                    <a:pt x="123" y="225"/>
                    <a:pt x="123" y="225"/>
                    <a:pt x="123" y="225"/>
                  </a:cubicBezTo>
                  <a:cubicBezTo>
                    <a:pt x="126" y="224"/>
                    <a:pt x="128" y="220"/>
                    <a:pt x="128" y="217"/>
                  </a:cubicBezTo>
                  <a:cubicBezTo>
                    <a:pt x="128" y="213"/>
                    <a:pt x="126" y="210"/>
                    <a:pt x="123" y="209"/>
                  </a:cubicBezTo>
                  <a:cubicBezTo>
                    <a:pt x="123" y="119"/>
                    <a:pt x="123" y="119"/>
                    <a:pt x="123" y="119"/>
                  </a:cubicBezTo>
                  <a:cubicBezTo>
                    <a:pt x="130" y="117"/>
                    <a:pt x="135" y="111"/>
                    <a:pt x="135" y="104"/>
                  </a:cubicBezTo>
                  <a:close/>
                  <a:moveTo>
                    <a:pt x="19" y="32"/>
                  </a:moveTo>
                  <a:cubicBezTo>
                    <a:pt x="25" y="31"/>
                    <a:pt x="31" y="25"/>
                    <a:pt x="32" y="18"/>
                  </a:cubicBezTo>
                  <a:cubicBezTo>
                    <a:pt x="71" y="18"/>
                    <a:pt x="71" y="18"/>
                    <a:pt x="71" y="18"/>
                  </a:cubicBezTo>
                  <a:cubicBezTo>
                    <a:pt x="73" y="20"/>
                    <a:pt x="74" y="21"/>
                    <a:pt x="76" y="22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19" y="131"/>
                    <a:pt x="19" y="130"/>
                    <a:pt x="19" y="130"/>
                  </a:cubicBezTo>
                  <a:lnTo>
                    <a:pt x="19" y="32"/>
                  </a:lnTo>
                  <a:close/>
                  <a:moveTo>
                    <a:pt x="19" y="147"/>
                  </a:moveTo>
                  <a:cubicBezTo>
                    <a:pt x="20" y="147"/>
                    <a:pt x="20" y="146"/>
                    <a:pt x="21" y="145"/>
                  </a:cubicBezTo>
                  <a:cubicBezTo>
                    <a:pt x="55" y="216"/>
                    <a:pt x="55" y="216"/>
                    <a:pt x="55" y="216"/>
                  </a:cubicBezTo>
                  <a:cubicBezTo>
                    <a:pt x="19" y="282"/>
                    <a:pt x="19" y="282"/>
                    <a:pt x="19" y="282"/>
                  </a:cubicBezTo>
                  <a:lnTo>
                    <a:pt x="19" y="147"/>
                  </a:lnTo>
                  <a:close/>
                  <a:moveTo>
                    <a:pt x="102" y="347"/>
                  </a:moveTo>
                  <a:cubicBezTo>
                    <a:pt x="19" y="347"/>
                    <a:pt x="19" y="347"/>
                    <a:pt x="19" y="347"/>
                  </a:cubicBezTo>
                  <a:cubicBezTo>
                    <a:pt x="19" y="299"/>
                    <a:pt x="19" y="299"/>
                    <a:pt x="19" y="299"/>
                  </a:cubicBezTo>
                  <a:cubicBezTo>
                    <a:pt x="21" y="298"/>
                    <a:pt x="23" y="295"/>
                    <a:pt x="24" y="292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3" y="343"/>
                    <a:pt x="102" y="345"/>
                    <a:pt x="102" y="347"/>
                  </a:cubicBezTo>
                  <a:close/>
                  <a:moveTo>
                    <a:pt x="107" y="340"/>
                  </a:moveTo>
                  <a:cubicBezTo>
                    <a:pt x="23" y="289"/>
                    <a:pt x="23" y="289"/>
                    <a:pt x="23" y="289"/>
                  </a:cubicBezTo>
                  <a:cubicBezTo>
                    <a:pt x="23" y="287"/>
                    <a:pt x="22" y="285"/>
                    <a:pt x="20" y="284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113" y="336"/>
                    <a:pt x="113" y="336"/>
                    <a:pt x="113" y="336"/>
                  </a:cubicBezTo>
                  <a:cubicBezTo>
                    <a:pt x="110" y="337"/>
                    <a:pt x="108" y="338"/>
                    <a:pt x="107" y="340"/>
                  </a:cubicBezTo>
                  <a:close/>
                  <a:moveTo>
                    <a:pt x="113" y="209"/>
                  </a:moveTo>
                  <a:cubicBezTo>
                    <a:pt x="111" y="210"/>
                    <a:pt x="109" y="213"/>
                    <a:pt x="109" y="217"/>
                  </a:cubicBezTo>
                  <a:cubicBezTo>
                    <a:pt x="109" y="220"/>
                    <a:pt x="111" y="223"/>
                    <a:pt x="113" y="225"/>
                  </a:cubicBezTo>
                  <a:cubicBezTo>
                    <a:pt x="113" y="332"/>
                    <a:pt x="113" y="332"/>
                    <a:pt x="113" y="332"/>
                  </a:cubicBezTo>
                  <a:cubicBezTo>
                    <a:pt x="58" y="217"/>
                    <a:pt x="58" y="217"/>
                    <a:pt x="58" y="217"/>
                  </a:cubicBezTo>
                  <a:cubicBezTo>
                    <a:pt x="113" y="118"/>
                    <a:pt x="113" y="118"/>
                    <a:pt x="113" y="118"/>
                  </a:cubicBezTo>
                  <a:cubicBezTo>
                    <a:pt x="113" y="118"/>
                    <a:pt x="113" y="119"/>
                    <a:pt x="113" y="119"/>
                  </a:cubicBezTo>
                  <a:lnTo>
                    <a:pt x="113" y="209"/>
                  </a:lnTo>
                  <a:close/>
                  <a:moveTo>
                    <a:pt x="920" y="338"/>
                  </a:moveTo>
                  <a:cubicBezTo>
                    <a:pt x="920" y="29"/>
                    <a:pt x="920" y="29"/>
                    <a:pt x="920" y="29"/>
                  </a:cubicBezTo>
                  <a:cubicBezTo>
                    <a:pt x="924" y="27"/>
                    <a:pt x="928" y="22"/>
                    <a:pt x="928" y="16"/>
                  </a:cubicBezTo>
                  <a:cubicBezTo>
                    <a:pt x="928" y="7"/>
                    <a:pt x="920" y="0"/>
                    <a:pt x="912" y="0"/>
                  </a:cubicBezTo>
                  <a:cubicBezTo>
                    <a:pt x="906" y="0"/>
                    <a:pt x="900" y="3"/>
                    <a:pt x="898" y="8"/>
                  </a:cubicBezTo>
                  <a:cubicBezTo>
                    <a:pt x="788" y="8"/>
                    <a:pt x="788" y="8"/>
                    <a:pt x="788" y="8"/>
                  </a:cubicBezTo>
                  <a:cubicBezTo>
                    <a:pt x="786" y="4"/>
                    <a:pt x="782" y="1"/>
                    <a:pt x="777" y="1"/>
                  </a:cubicBezTo>
                  <a:cubicBezTo>
                    <a:pt x="771" y="1"/>
                    <a:pt x="766" y="7"/>
                    <a:pt x="766" y="13"/>
                  </a:cubicBezTo>
                  <a:cubicBezTo>
                    <a:pt x="766" y="17"/>
                    <a:pt x="767" y="20"/>
                    <a:pt x="770" y="22"/>
                  </a:cubicBezTo>
                  <a:cubicBezTo>
                    <a:pt x="724" y="199"/>
                    <a:pt x="724" y="199"/>
                    <a:pt x="724" y="199"/>
                  </a:cubicBezTo>
                  <a:cubicBezTo>
                    <a:pt x="675" y="9"/>
                    <a:pt x="675" y="9"/>
                    <a:pt x="675" y="9"/>
                  </a:cubicBezTo>
                  <a:cubicBezTo>
                    <a:pt x="675" y="8"/>
                    <a:pt x="675" y="8"/>
                    <a:pt x="675" y="8"/>
                  </a:cubicBezTo>
                  <a:cubicBezTo>
                    <a:pt x="626" y="8"/>
                    <a:pt x="626" y="8"/>
                    <a:pt x="626" y="8"/>
                  </a:cubicBezTo>
                  <a:cubicBezTo>
                    <a:pt x="624" y="4"/>
                    <a:pt x="619" y="0"/>
                    <a:pt x="613" y="0"/>
                  </a:cubicBezTo>
                  <a:cubicBezTo>
                    <a:pt x="604" y="0"/>
                    <a:pt x="597" y="7"/>
                    <a:pt x="597" y="16"/>
                  </a:cubicBezTo>
                  <a:cubicBezTo>
                    <a:pt x="597" y="22"/>
                    <a:pt x="599" y="26"/>
                    <a:pt x="603" y="29"/>
                  </a:cubicBezTo>
                  <a:cubicBezTo>
                    <a:pt x="539" y="175"/>
                    <a:pt x="539" y="175"/>
                    <a:pt x="539" y="175"/>
                  </a:cubicBezTo>
                  <a:cubicBezTo>
                    <a:pt x="539" y="102"/>
                    <a:pt x="539" y="102"/>
                    <a:pt x="539" y="102"/>
                  </a:cubicBezTo>
                  <a:cubicBezTo>
                    <a:pt x="543" y="101"/>
                    <a:pt x="546" y="96"/>
                    <a:pt x="546" y="91"/>
                  </a:cubicBezTo>
                  <a:cubicBezTo>
                    <a:pt x="546" y="85"/>
                    <a:pt x="541" y="80"/>
                    <a:pt x="535" y="80"/>
                  </a:cubicBezTo>
                  <a:cubicBezTo>
                    <a:pt x="528" y="80"/>
                    <a:pt x="523" y="85"/>
                    <a:pt x="523" y="91"/>
                  </a:cubicBezTo>
                  <a:cubicBezTo>
                    <a:pt x="523" y="96"/>
                    <a:pt x="525" y="100"/>
                    <a:pt x="529" y="102"/>
                  </a:cubicBezTo>
                  <a:cubicBezTo>
                    <a:pt x="529" y="180"/>
                    <a:pt x="529" y="180"/>
                    <a:pt x="529" y="180"/>
                  </a:cubicBezTo>
                  <a:cubicBezTo>
                    <a:pt x="525" y="182"/>
                    <a:pt x="523" y="186"/>
                    <a:pt x="523" y="190"/>
                  </a:cubicBezTo>
                  <a:cubicBezTo>
                    <a:pt x="523" y="195"/>
                    <a:pt x="525" y="198"/>
                    <a:pt x="529" y="200"/>
                  </a:cubicBezTo>
                  <a:cubicBezTo>
                    <a:pt x="529" y="335"/>
                    <a:pt x="529" y="335"/>
                    <a:pt x="529" y="335"/>
                  </a:cubicBezTo>
                  <a:cubicBezTo>
                    <a:pt x="523" y="338"/>
                    <a:pt x="519" y="344"/>
                    <a:pt x="519" y="350"/>
                  </a:cubicBezTo>
                  <a:cubicBezTo>
                    <a:pt x="519" y="359"/>
                    <a:pt x="526" y="366"/>
                    <a:pt x="535" y="366"/>
                  </a:cubicBezTo>
                  <a:cubicBezTo>
                    <a:pt x="541" y="366"/>
                    <a:pt x="547" y="362"/>
                    <a:pt x="549" y="357"/>
                  </a:cubicBezTo>
                  <a:cubicBezTo>
                    <a:pt x="624" y="357"/>
                    <a:pt x="624" y="357"/>
                    <a:pt x="624" y="357"/>
                  </a:cubicBezTo>
                  <a:cubicBezTo>
                    <a:pt x="624" y="283"/>
                    <a:pt x="624" y="283"/>
                    <a:pt x="624" y="283"/>
                  </a:cubicBezTo>
                  <a:cubicBezTo>
                    <a:pt x="628" y="281"/>
                    <a:pt x="631" y="277"/>
                    <a:pt x="631" y="272"/>
                  </a:cubicBezTo>
                  <a:cubicBezTo>
                    <a:pt x="631" y="268"/>
                    <a:pt x="628" y="264"/>
                    <a:pt x="624" y="262"/>
                  </a:cubicBezTo>
                  <a:cubicBezTo>
                    <a:pt x="624" y="134"/>
                    <a:pt x="624" y="134"/>
                    <a:pt x="624" y="134"/>
                  </a:cubicBezTo>
                  <a:cubicBezTo>
                    <a:pt x="677" y="339"/>
                    <a:pt x="677" y="339"/>
                    <a:pt x="677" y="339"/>
                  </a:cubicBezTo>
                  <a:cubicBezTo>
                    <a:pt x="673" y="342"/>
                    <a:pt x="671" y="347"/>
                    <a:pt x="671" y="352"/>
                  </a:cubicBezTo>
                  <a:cubicBezTo>
                    <a:pt x="671" y="361"/>
                    <a:pt x="678" y="368"/>
                    <a:pt x="686" y="368"/>
                  </a:cubicBezTo>
                  <a:cubicBezTo>
                    <a:pt x="694" y="368"/>
                    <a:pt x="699" y="363"/>
                    <a:pt x="702" y="357"/>
                  </a:cubicBezTo>
                  <a:cubicBezTo>
                    <a:pt x="767" y="357"/>
                    <a:pt x="767" y="357"/>
                    <a:pt x="767" y="357"/>
                  </a:cubicBezTo>
                  <a:cubicBezTo>
                    <a:pt x="782" y="296"/>
                    <a:pt x="782" y="296"/>
                    <a:pt x="782" y="296"/>
                  </a:cubicBezTo>
                  <a:cubicBezTo>
                    <a:pt x="785" y="296"/>
                    <a:pt x="787" y="294"/>
                    <a:pt x="788" y="292"/>
                  </a:cubicBezTo>
                  <a:cubicBezTo>
                    <a:pt x="791" y="290"/>
                    <a:pt x="791" y="287"/>
                    <a:pt x="791" y="284"/>
                  </a:cubicBezTo>
                  <a:cubicBezTo>
                    <a:pt x="791" y="281"/>
                    <a:pt x="789" y="278"/>
                    <a:pt x="787" y="276"/>
                  </a:cubicBezTo>
                  <a:cubicBezTo>
                    <a:pt x="824" y="134"/>
                    <a:pt x="824" y="134"/>
                    <a:pt x="824" y="134"/>
                  </a:cubicBezTo>
                  <a:cubicBezTo>
                    <a:pt x="824" y="357"/>
                    <a:pt x="824" y="357"/>
                    <a:pt x="824" y="357"/>
                  </a:cubicBezTo>
                  <a:cubicBezTo>
                    <a:pt x="896" y="357"/>
                    <a:pt x="896" y="357"/>
                    <a:pt x="896" y="357"/>
                  </a:cubicBezTo>
                  <a:cubicBezTo>
                    <a:pt x="898" y="363"/>
                    <a:pt x="904" y="367"/>
                    <a:pt x="911" y="367"/>
                  </a:cubicBezTo>
                  <a:cubicBezTo>
                    <a:pt x="919" y="367"/>
                    <a:pt x="927" y="360"/>
                    <a:pt x="927" y="351"/>
                  </a:cubicBezTo>
                  <a:cubicBezTo>
                    <a:pt x="927" y="345"/>
                    <a:pt x="924" y="340"/>
                    <a:pt x="920" y="338"/>
                  </a:cubicBezTo>
                  <a:close/>
                  <a:moveTo>
                    <a:pt x="628" y="18"/>
                  </a:moveTo>
                  <a:cubicBezTo>
                    <a:pt x="667" y="18"/>
                    <a:pt x="667" y="18"/>
                    <a:pt x="667" y="18"/>
                  </a:cubicBezTo>
                  <a:cubicBezTo>
                    <a:pt x="717" y="210"/>
                    <a:pt x="717" y="210"/>
                    <a:pt x="717" y="210"/>
                  </a:cubicBezTo>
                  <a:cubicBezTo>
                    <a:pt x="716" y="210"/>
                    <a:pt x="716" y="210"/>
                    <a:pt x="716" y="210"/>
                  </a:cubicBezTo>
                  <a:cubicBezTo>
                    <a:pt x="622" y="29"/>
                    <a:pt x="622" y="29"/>
                    <a:pt x="622" y="29"/>
                  </a:cubicBezTo>
                  <a:cubicBezTo>
                    <a:pt x="625" y="27"/>
                    <a:pt x="628" y="23"/>
                    <a:pt x="628" y="18"/>
                  </a:cubicBezTo>
                  <a:close/>
                  <a:moveTo>
                    <a:pt x="543" y="337"/>
                  </a:moveTo>
                  <a:cubicBezTo>
                    <a:pt x="542" y="336"/>
                    <a:pt x="540" y="335"/>
                    <a:pt x="539" y="335"/>
                  </a:cubicBezTo>
                  <a:cubicBezTo>
                    <a:pt x="539" y="201"/>
                    <a:pt x="539" y="201"/>
                    <a:pt x="539" y="201"/>
                  </a:cubicBezTo>
                  <a:cubicBezTo>
                    <a:pt x="539" y="201"/>
                    <a:pt x="540" y="201"/>
                    <a:pt x="540" y="200"/>
                  </a:cubicBezTo>
                  <a:cubicBezTo>
                    <a:pt x="608" y="268"/>
                    <a:pt x="608" y="268"/>
                    <a:pt x="608" y="268"/>
                  </a:cubicBezTo>
                  <a:cubicBezTo>
                    <a:pt x="607" y="269"/>
                    <a:pt x="607" y="271"/>
                    <a:pt x="607" y="272"/>
                  </a:cubicBezTo>
                  <a:cubicBezTo>
                    <a:pt x="607" y="275"/>
                    <a:pt x="608" y="277"/>
                    <a:pt x="609" y="279"/>
                  </a:cubicBezTo>
                  <a:lnTo>
                    <a:pt x="543" y="337"/>
                  </a:lnTo>
                  <a:close/>
                  <a:moveTo>
                    <a:pt x="614" y="347"/>
                  </a:moveTo>
                  <a:cubicBezTo>
                    <a:pt x="550" y="347"/>
                    <a:pt x="550" y="347"/>
                    <a:pt x="550" y="347"/>
                  </a:cubicBezTo>
                  <a:cubicBezTo>
                    <a:pt x="549" y="344"/>
                    <a:pt x="548" y="341"/>
                    <a:pt x="545" y="339"/>
                  </a:cubicBezTo>
                  <a:cubicBezTo>
                    <a:pt x="610" y="281"/>
                    <a:pt x="610" y="281"/>
                    <a:pt x="610" y="281"/>
                  </a:cubicBezTo>
                  <a:cubicBezTo>
                    <a:pt x="611" y="282"/>
                    <a:pt x="613" y="283"/>
                    <a:pt x="614" y="283"/>
                  </a:cubicBezTo>
                  <a:lnTo>
                    <a:pt x="614" y="347"/>
                  </a:lnTo>
                  <a:close/>
                  <a:moveTo>
                    <a:pt x="815" y="101"/>
                  </a:moveTo>
                  <a:cubicBezTo>
                    <a:pt x="815" y="104"/>
                    <a:pt x="817" y="107"/>
                    <a:pt x="820" y="109"/>
                  </a:cubicBezTo>
                  <a:cubicBezTo>
                    <a:pt x="778" y="273"/>
                    <a:pt x="778" y="273"/>
                    <a:pt x="778" y="273"/>
                  </a:cubicBezTo>
                  <a:cubicBezTo>
                    <a:pt x="772" y="274"/>
                    <a:pt x="767" y="280"/>
                    <a:pt x="768" y="286"/>
                  </a:cubicBezTo>
                  <a:cubicBezTo>
                    <a:pt x="768" y="289"/>
                    <a:pt x="770" y="292"/>
                    <a:pt x="772" y="294"/>
                  </a:cubicBezTo>
                  <a:cubicBezTo>
                    <a:pt x="759" y="347"/>
                    <a:pt x="759" y="347"/>
                    <a:pt x="759" y="347"/>
                  </a:cubicBezTo>
                  <a:cubicBezTo>
                    <a:pt x="702" y="347"/>
                    <a:pt x="702" y="347"/>
                    <a:pt x="702" y="347"/>
                  </a:cubicBezTo>
                  <a:cubicBezTo>
                    <a:pt x="699" y="340"/>
                    <a:pt x="694" y="336"/>
                    <a:pt x="686" y="336"/>
                  </a:cubicBezTo>
                  <a:cubicBezTo>
                    <a:pt x="686" y="336"/>
                    <a:pt x="686" y="336"/>
                    <a:pt x="686" y="336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24" y="92"/>
                    <a:pt x="624" y="92"/>
                    <a:pt x="624" y="92"/>
                  </a:cubicBezTo>
                  <a:cubicBezTo>
                    <a:pt x="614" y="93"/>
                    <a:pt x="614" y="93"/>
                    <a:pt x="614" y="93"/>
                  </a:cubicBezTo>
                  <a:cubicBezTo>
                    <a:pt x="614" y="262"/>
                    <a:pt x="614" y="262"/>
                    <a:pt x="614" y="262"/>
                  </a:cubicBezTo>
                  <a:cubicBezTo>
                    <a:pt x="612" y="262"/>
                    <a:pt x="611" y="264"/>
                    <a:pt x="609" y="265"/>
                  </a:cubicBezTo>
                  <a:cubicBezTo>
                    <a:pt x="542" y="199"/>
                    <a:pt x="542" y="199"/>
                    <a:pt x="542" y="199"/>
                  </a:cubicBezTo>
                  <a:cubicBezTo>
                    <a:pt x="545" y="197"/>
                    <a:pt x="546" y="194"/>
                    <a:pt x="546" y="190"/>
                  </a:cubicBezTo>
                  <a:cubicBezTo>
                    <a:pt x="546" y="185"/>
                    <a:pt x="544" y="181"/>
                    <a:pt x="539" y="179"/>
                  </a:cubicBezTo>
                  <a:cubicBezTo>
                    <a:pt x="605" y="30"/>
                    <a:pt x="605" y="30"/>
                    <a:pt x="605" y="30"/>
                  </a:cubicBezTo>
                  <a:cubicBezTo>
                    <a:pt x="608" y="31"/>
                    <a:pt x="610" y="32"/>
                    <a:pt x="613" y="32"/>
                  </a:cubicBezTo>
                  <a:cubicBezTo>
                    <a:pt x="615" y="32"/>
                    <a:pt x="618" y="31"/>
                    <a:pt x="620" y="30"/>
                  </a:cubicBezTo>
                  <a:cubicBezTo>
                    <a:pt x="714" y="212"/>
                    <a:pt x="714" y="212"/>
                    <a:pt x="714" y="212"/>
                  </a:cubicBezTo>
                  <a:cubicBezTo>
                    <a:pt x="713" y="214"/>
                    <a:pt x="712" y="216"/>
                    <a:pt x="712" y="219"/>
                  </a:cubicBezTo>
                  <a:cubicBezTo>
                    <a:pt x="712" y="225"/>
                    <a:pt x="717" y="231"/>
                    <a:pt x="724" y="231"/>
                  </a:cubicBezTo>
                  <a:cubicBezTo>
                    <a:pt x="730" y="231"/>
                    <a:pt x="736" y="225"/>
                    <a:pt x="736" y="219"/>
                  </a:cubicBezTo>
                  <a:cubicBezTo>
                    <a:pt x="736" y="215"/>
                    <a:pt x="734" y="212"/>
                    <a:pt x="732" y="210"/>
                  </a:cubicBezTo>
                  <a:cubicBezTo>
                    <a:pt x="779" y="25"/>
                    <a:pt x="779" y="25"/>
                    <a:pt x="779" y="25"/>
                  </a:cubicBezTo>
                  <a:cubicBezTo>
                    <a:pt x="783" y="24"/>
                    <a:pt x="786" y="22"/>
                    <a:pt x="788" y="18"/>
                  </a:cubicBezTo>
                  <a:cubicBezTo>
                    <a:pt x="896" y="18"/>
                    <a:pt x="896" y="18"/>
                    <a:pt x="896" y="18"/>
                  </a:cubicBezTo>
                  <a:cubicBezTo>
                    <a:pt x="896" y="21"/>
                    <a:pt x="898" y="24"/>
                    <a:pt x="899" y="26"/>
                  </a:cubicBezTo>
                  <a:cubicBezTo>
                    <a:pt x="834" y="90"/>
                    <a:pt x="834" y="90"/>
                    <a:pt x="834" y="90"/>
                  </a:cubicBezTo>
                  <a:cubicBezTo>
                    <a:pt x="832" y="88"/>
                    <a:pt x="829" y="88"/>
                    <a:pt x="826" y="88"/>
                  </a:cubicBezTo>
                  <a:cubicBezTo>
                    <a:pt x="819" y="88"/>
                    <a:pt x="814" y="94"/>
                    <a:pt x="815" y="101"/>
                  </a:cubicBezTo>
                  <a:close/>
                  <a:moveTo>
                    <a:pt x="895" y="347"/>
                  </a:moveTo>
                  <a:cubicBezTo>
                    <a:pt x="834" y="347"/>
                    <a:pt x="834" y="347"/>
                    <a:pt x="834" y="347"/>
                  </a:cubicBezTo>
                  <a:cubicBezTo>
                    <a:pt x="834" y="117"/>
                    <a:pt x="834" y="117"/>
                    <a:pt x="834" y="117"/>
                  </a:cubicBezTo>
                  <a:cubicBezTo>
                    <a:pt x="905" y="336"/>
                    <a:pt x="905" y="336"/>
                    <a:pt x="905" y="336"/>
                  </a:cubicBezTo>
                  <a:cubicBezTo>
                    <a:pt x="900" y="338"/>
                    <a:pt x="897" y="342"/>
                    <a:pt x="895" y="347"/>
                  </a:cubicBezTo>
                  <a:close/>
                  <a:moveTo>
                    <a:pt x="909" y="335"/>
                  </a:moveTo>
                  <a:cubicBezTo>
                    <a:pt x="909" y="335"/>
                    <a:pt x="908" y="335"/>
                    <a:pt x="907" y="335"/>
                  </a:cubicBezTo>
                  <a:cubicBezTo>
                    <a:pt x="834" y="109"/>
                    <a:pt x="834" y="109"/>
                    <a:pt x="834" y="109"/>
                  </a:cubicBezTo>
                  <a:cubicBezTo>
                    <a:pt x="835" y="108"/>
                    <a:pt x="835" y="108"/>
                    <a:pt x="836" y="107"/>
                  </a:cubicBezTo>
                  <a:cubicBezTo>
                    <a:pt x="838" y="105"/>
                    <a:pt x="839" y="102"/>
                    <a:pt x="839" y="99"/>
                  </a:cubicBezTo>
                  <a:cubicBezTo>
                    <a:pt x="838" y="96"/>
                    <a:pt x="837" y="94"/>
                    <a:pt x="836" y="92"/>
                  </a:cubicBezTo>
                  <a:cubicBezTo>
                    <a:pt x="901" y="28"/>
                    <a:pt x="901" y="28"/>
                    <a:pt x="901" y="28"/>
                  </a:cubicBezTo>
                  <a:cubicBezTo>
                    <a:pt x="903" y="30"/>
                    <a:pt x="906" y="31"/>
                    <a:pt x="909" y="31"/>
                  </a:cubicBezTo>
                  <a:lnTo>
                    <a:pt x="909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" name="Freeform 7"/>
            <p:cNvSpPr>
              <a:spLocks noEditPoints="1"/>
            </p:cNvSpPr>
            <p:nvPr/>
          </p:nvSpPr>
          <p:spPr bwMode="auto">
            <a:xfrm>
              <a:off x="891" y="2567"/>
              <a:ext cx="2172" cy="202"/>
            </a:xfrm>
            <a:custGeom>
              <a:avLst/>
              <a:gdLst>
                <a:gd name="T0" fmla="*/ 38 w 917"/>
                <a:gd name="T1" fmla="*/ 27 h 85"/>
                <a:gd name="T2" fmla="*/ 33 w 917"/>
                <a:gd name="T3" fmla="*/ 54 h 85"/>
                <a:gd name="T4" fmla="*/ 5 w 917"/>
                <a:gd name="T5" fmla="*/ 84 h 85"/>
                <a:gd name="T6" fmla="*/ 53 w 917"/>
                <a:gd name="T7" fmla="*/ 22 h 85"/>
                <a:gd name="T8" fmla="*/ 58 w 917"/>
                <a:gd name="T9" fmla="*/ 28 h 85"/>
                <a:gd name="T10" fmla="*/ 83 w 917"/>
                <a:gd name="T11" fmla="*/ 56 h 85"/>
                <a:gd name="T12" fmla="*/ 90 w 917"/>
                <a:gd name="T13" fmla="*/ 83 h 85"/>
                <a:gd name="T14" fmla="*/ 105 w 917"/>
                <a:gd name="T15" fmla="*/ 24 h 85"/>
                <a:gd name="T16" fmla="*/ 137 w 917"/>
                <a:gd name="T17" fmla="*/ 79 h 85"/>
                <a:gd name="T18" fmla="*/ 105 w 917"/>
                <a:gd name="T19" fmla="*/ 83 h 85"/>
                <a:gd name="T20" fmla="*/ 172 w 917"/>
                <a:gd name="T21" fmla="*/ 21 h 85"/>
                <a:gd name="T22" fmla="*/ 194 w 917"/>
                <a:gd name="T23" fmla="*/ 83 h 85"/>
                <a:gd name="T24" fmla="*/ 144 w 917"/>
                <a:gd name="T25" fmla="*/ 84 h 85"/>
                <a:gd name="T26" fmla="*/ 158 w 917"/>
                <a:gd name="T27" fmla="*/ 63 h 85"/>
                <a:gd name="T28" fmla="*/ 264 w 917"/>
                <a:gd name="T29" fmla="*/ 53 h 85"/>
                <a:gd name="T30" fmla="*/ 232 w 917"/>
                <a:gd name="T31" fmla="*/ 78 h 85"/>
                <a:gd name="T32" fmla="*/ 232 w 917"/>
                <a:gd name="T33" fmla="*/ 78 h 85"/>
                <a:gd name="T34" fmla="*/ 302 w 917"/>
                <a:gd name="T35" fmla="*/ 22 h 85"/>
                <a:gd name="T36" fmla="*/ 315 w 917"/>
                <a:gd name="T37" fmla="*/ 69 h 85"/>
                <a:gd name="T38" fmla="*/ 271 w 917"/>
                <a:gd name="T39" fmla="*/ 82 h 85"/>
                <a:gd name="T40" fmla="*/ 313 w 917"/>
                <a:gd name="T41" fmla="*/ 63 h 85"/>
                <a:gd name="T42" fmla="*/ 332 w 917"/>
                <a:gd name="T43" fmla="*/ 22 h 85"/>
                <a:gd name="T44" fmla="*/ 354 w 917"/>
                <a:gd name="T45" fmla="*/ 28 h 85"/>
                <a:gd name="T46" fmla="*/ 347 w 917"/>
                <a:gd name="T47" fmla="*/ 28 h 85"/>
                <a:gd name="T48" fmla="*/ 390 w 917"/>
                <a:gd name="T49" fmla="*/ 61 h 85"/>
                <a:gd name="T50" fmla="*/ 429 w 917"/>
                <a:gd name="T51" fmla="*/ 22 h 85"/>
                <a:gd name="T52" fmla="*/ 384 w 917"/>
                <a:gd name="T53" fmla="*/ 24 h 85"/>
                <a:gd name="T54" fmla="*/ 493 w 917"/>
                <a:gd name="T55" fmla="*/ 71 h 85"/>
                <a:gd name="T56" fmla="*/ 500 w 917"/>
                <a:gd name="T57" fmla="*/ 24 h 85"/>
                <a:gd name="T58" fmla="*/ 456 w 917"/>
                <a:gd name="T59" fmla="*/ 35 h 85"/>
                <a:gd name="T60" fmla="*/ 449 w 917"/>
                <a:gd name="T61" fmla="*/ 83 h 85"/>
                <a:gd name="T62" fmla="*/ 526 w 917"/>
                <a:gd name="T63" fmla="*/ 25 h 85"/>
                <a:gd name="T64" fmla="*/ 561 w 917"/>
                <a:gd name="T65" fmla="*/ 25 h 85"/>
                <a:gd name="T66" fmla="*/ 554 w 917"/>
                <a:gd name="T67" fmla="*/ 84 h 85"/>
                <a:gd name="T68" fmla="*/ 519 w 917"/>
                <a:gd name="T69" fmla="*/ 82 h 85"/>
                <a:gd name="T70" fmla="*/ 619 w 917"/>
                <a:gd name="T71" fmla="*/ 21 h 85"/>
                <a:gd name="T72" fmla="*/ 641 w 917"/>
                <a:gd name="T73" fmla="*/ 83 h 85"/>
                <a:gd name="T74" fmla="*/ 592 w 917"/>
                <a:gd name="T75" fmla="*/ 84 h 85"/>
                <a:gd name="T76" fmla="*/ 606 w 917"/>
                <a:gd name="T77" fmla="*/ 63 h 85"/>
                <a:gd name="T78" fmla="*/ 688 w 917"/>
                <a:gd name="T79" fmla="*/ 79 h 85"/>
                <a:gd name="T80" fmla="*/ 705 w 917"/>
                <a:gd name="T81" fmla="*/ 24 h 85"/>
                <a:gd name="T82" fmla="*/ 751 w 917"/>
                <a:gd name="T83" fmla="*/ 21 h 85"/>
                <a:gd name="T84" fmla="*/ 751 w 917"/>
                <a:gd name="T85" fmla="*/ 79 h 85"/>
                <a:gd name="T86" fmla="*/ 737 w 917"/>
                <a:gd name="T87" fmla="*/ 10 h 85"/>
                <a:gd name="T88" fmla="*/ 756 w 917"/>
                <a:gd name="T89" fmla="*/ 10 h 85"/>
                <a:gd name="T90" fmla="*/ 789 w 917"/>
                <a:gd name="T91" fmla="*/ 25 h 85"/>
                <a:gd name="T92" fmla="*/ 818 w 917"/>
                <a:gd name="T93" fmla="*/ 73 h 85"/>
                <a:gd name="T94" fmla="*/ 820 w 917"/>
                <a:gd name="T95" fmla="*/ 84 h 85"/>
                <a:gd name="T96" fmla="*/ 885 w 917"/>
                <a:gd name="T97" fmla="*/ 21 h 85"/>
                <a:gd name="T98" fmla="*/ 885 w 917"/>
                <a:gd name="T99" fmla="*/ 79 h 85"/>
                <a:gd name="T100" fmla="*/ 877 w 917"/>
                <a:gd name="T101" fmla="*/ 15 h 85"/>
                <a:gd name="T102" fmla="*/ 882 w 917"/>
                <a:gd name="T103" fmla="*/ 15 h 85"/>
                <a:gd name="T104" fmla="*/ 897 w 917"/>
                <a:gd name="T105" fmla="*/ 2 h 85"/>
                <a:gd name="T106" fmla="*/ 895 w 917"/>
                <a:gd name="T107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7" h="85">
                  <a:moveTo>
                    <a:pt x="0" y="24"/>
                  </a:moveTo>
                  <a:cubicBezTo>
                    <a:pt x="0" y="23"/>
                    <a:pt x="0" y="22"/>
                    <a:pt x="1" y="22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7" y="22"/>
                    <a:pt x="38" y="23"/>
                    <a:pt x="38" y="24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8" y="28"/>
                    <a:pt x="37" y="28"/>
                    <a:pt x="3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33" y="53"/>
                    <a:pt x="33" y="53"/>
                    <a:pt x="33" y="54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3" y="58"/>
                    <a:pt x="33" y="59"/>
                    <a:pt x="32" y="59"/>
                  </a:cubicBezTo>
                  <a:cubicBezTo>
                    <a:pt x="6" y="59"/>
                    <a:pt x="6" y="59"/>
                    <a:pt x="6" y="59"/>
                  </a:cubicBezTo>
                  <a:cubicBezTo>
                    <a:pt x="6" y="83"/>
                    <a:pt x="6" y="83"/>
                    <a:pt x="6" y="83"/>
                  </a:cubicBezTo>
                  <a:cubicBezTo>
                    <a:pt x="6" y="84"/>
                    <a:pt x="6" y="84"/>
                    <a:pt x="5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0" y="84"/>
                    <a:pt x="0" y="84"/>
                    <a:pt x="0" y="83"/>
                  </a:cubicBezTo>
                  <a:lnTo>
                    <a:pt x="0" y="24"/>
                  </a:lnTo>
                  <a:close/>
                  <a:moveTo>
                    <a:pt x="51" y="24"/>
                  </a:moveTo>
                  <a:cubicBezTo>
                    <a:pt x="51" y="23"/>
                    <a:pt x="52" y="22"/>
                    <a:pt x="53" y="22"/>
                  </a:cubicBezTo>
                  <a:cubicBezTo>
                    <a:pt x="88" y="22"/>
                    <a:pt x="88" y="22"/>
                    <a:pt x="88" y="22"/>
                  </a:cubicBezTo>
                  <a:cubicBezTo>
                    <a:pt x="89" y="22"/>
                    <a:pt x="90" y="23"/>
                    <a:pt x="90" y="24"/>
                  </a:cubicBezTo>
                  <a:cubicBezTo>
                    <a:pt x="90" y="27"/>
                    <a:pt x="90" y="27"/>
                    <a:pt x="90" y="27"/>
                  </a:cubicBezTo>
                  <a:cubicBezTo>
                    <a:pt x="90" y="28"/>
                    <a:pt x="89" y="28"/>
                    <a:pt x="8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4" y="50"/>
                    <a:pt x="85" y="51"/>
                    <a:pt x="85" y="52"/>
                  </a:cubicBezTo>
                  <a:cubicBezTo>
                    <a:pt x="85" y="54"/>
                    <a:pt x="85" y="54"/>
                    <a:pt x="85" y="54"/>
                  </a:cubicBezTo>
                  <a:cubicBezTo>
                    <a:pt x="85" y="55"/>
                    <a:pt x="84" y="56"/>
                    <a:pt x="83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9" y="79"/>
                    <a:pt x="90" y="79"/>
                    <a:pt x="90" y="80"/>
                  </a:cubicBezTo>
                  <a:cubicBezTo>
                    <a:pt x="90" y="83"/>
                    <a:pt x="90" y="83"/>
                    <a:pt x="90" y="83"/>
                  </a:cubicBezTo>
                  <a:cubicBezTo>
                    <a:pt x="90" y="84"/>
                    <a:pt x="89" y="84"/>
                    <a:pt x="88" y="84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2" y="84"/>
                    <a:pt x="51" y="84"/>
                    <a:pt x="51" y="83"/>
                  </a:cubicBezTo>
                  <a:lnTo>
                    <a:pt x="51" y="24"/>
                  </a:lnTo>
                  <a:close/>
                  <a:moveTo>
                    <a:pt x="105" y="24"/>
                  </a:moveTo>
                  <a:cubicBezTo>
                    <a:pt x="105" y="23"/>
                    <a:pt x="105" y="22"/>
                    <a:pt x="106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11" y="23"/>
                    <a:pt x="111" y="24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37" y="79"/>
                    <a:pt x="137" y="79"/>
                    <a:pt x="137" y="79"/>
                  </a:cubicBezTo>
                  <a:cubicBezTo>
                    <a:pt x="138" y="79"/>
                    <a:pt x="139" y="79"/>
                    <a:pt x="139" y="80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139" y="84"/>
                    <a:pt x="138" y="84"/>
                    <a:pt x="137" y="84"/>
                  </a:cubicBezTo>
                  <a:cubicBezTo>
                    <a:pt x="106" y="84"/>
                    <a:pt x="106" y="84"/>
                    <a:pt x="106" y="84"/>
                  </a:cubicBezTo>
                  <a:cubicBezTo>
                    <a:pt x="105" y="84"/>
                    <a:pt x="105" y="84"/>
                    <a:pt x="105" y="83"/>
                  </a:cubicBezTo>
                  <a:lnTo>
                    <a:pt x="105" y="24"/>
                  </a:lnTo>
                  <a:close/>
                  <a:moveTo>
                    <a:pt x="143" y="82"/>
                  </a:moveTo>
                  <a:cubicBezTo>
                    <a:pt x="170" y="22"/>
                    <a:pt x="170" y="22"/>
                    <a:pt x="170" y="22"/>
                  </a:cubicBezTo>
                  <a:cubicBezTo>
                    <a:pt x="170" y="22"/>
                    <a:pt x="170" y="21"/>
                    <a:pt x="171" y="21"/>
                  </a:cubicBezTo>
                  <a:cubicBezTo>
                    <a:pt x="172" y="21"/>
                    <a:pt x="172" y="21"/>
                    <a:pt x="172" y="21"/>
                  </a:cubicBezTo>
                  <a:cubicBezTo>
                    <a:pt x="173" y="21"/>
                    <a:pt x="173" y="22"/>
                    <a:pt x="173" y="22"/>
                  </a:cubicBezTo>
                  <a:cubicBezTo>
                    <a:pt x="200" y="82"/>
                    <a:pt x="200" y="82"/>
                    <a:pt x="200" y="82"/>
                  </a:cubicBezTo>
                  <a:cubicBezTo>
                    <a:pt x="201" y="83"/>
                    <a:pt x="200" y="84"/>
                    <a:pt x="199" y="84"/>
                  </a:cubicBezTo>
                  <a:cubicBezTo>
                    <a:pt x="195" y="84"/>
                    <a:pt x="195" y="84"/>
                    <a:pt x="195" y="84"/>
                  </a:cubicBezTo>
                  <a:cubicBezTo>
                    <a:pt x="194" y="84"/>
                    <a:pt x="194" y="84"/>
                    <a:pt x="194" y="83"/>
                  </a:cubicBezTo>
                  <a:cubicBezTo>
                    <a:pt x="187" y="69"/>
                    <a:pt x="187" y="69"/>
                    <a:pt x="187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49" y="83"/>
                    <a:pt x="149" y="83"/>
                    <a:pt x="149" y="83"/>
                  </a:cubicBezTo>
                  <a:cubicBezTo>
                    <a:pt x="149" y="84"/>
                    <a:pt x="148" y="84"/>
                    <a:pt x="148" y="84"/>
                  </a:cubicBezTo>
                  <a:cubicBezTo>
                    <a:pt x="144" y="84"/>
                    <a:pt x="144" y="84"/>
                    <a:pt x="144" y="84"/>
                  </a:cubicBezTo>
                  <a:cubicBezTo>
                    <a:pt x="143" y="84"/>
                    <a:pt x="142" y="83"/>
                    <a:pt x="143" y="82"/>
                  </a:cubicBezTo>
                  <a:close/>
                  <a:moveTo>
                    <a:pt x="185" y="63"/>
                  </a:moveTo>
                  <a:cubicBezTo>
                    <a:pt x="180" y="54"/>
                    <a:pt x="176" y="44"/>
                    <a:pt x="172" y="34"/>
                  </a:cubicBezTo>
                  <a:cubicBezTo>
                    <a:pt x="171" y="34"/>
                    <a:pt x="171" y="34"/>
                    <a:pt x="171" y="34"/>
                  </a:cubicBezTo>
                  <a:cubicBezTo>
                    <a:pt x="158" y="63"/>
                    <a:pt x="158" y="63"/>
                    <a:pt x="158" y="63"/>
                  </a:cubicBezTo>
                  <a:lnTo>
                    <a:pt x="185" y="63"/>
                  </a:lnTo>
                  <a:close/>
                  <a:moveTo>
                    <a:pt x="212" y="24"/>
                  </a:moveTo>
                  <a:cubicBezTo>
                    <a:pt x="212" y="23"/>
                    <a:pt x="212" y="22"/>
                    <a:pt x="213" y="22"/>
                  </a:cubicBezTo>
                  <a:cubicBezTo>
                    <a:pt x="233" y="22"/>
                    <a:pt x="233" y="22"/>
                    <a:pt x="233" y="22"/>
                  </a:cubicBezTo>
                  <a:cubicBezTo>
                    <a:pt x="250" y="22"/>
                    <a:pt x="264" y="36"/>
                    <a:pt x="264" y="53"/>
                  </a:cubicBezTo>
                  <a:cubicBezTo>
                    <a:pt x="264" y="71"/>
                    <a:pt x="250" y="84"/>
                    <a:pt x="233" y="84"/>
                  </a:cubicBezTo>
                  <a:cubicBezTo>
                    <a:pt x="213" y="84"/>
                    <a:pt x="213" y="84"/>
                    <a:pt x="213" y="84"/>
                  </a:cubicBezTo>
                  <a:cubicBezTo>
                    <a:pt x="212" y="84"/>
                    <a:pt x="212" y="84"/>
                    <a:pt x="212" y="83"/>
                  </a:cubicBezTo>
                  <a:lnTo>
                    <a:pt x="212" y="24"/>
                  </a:lnTo>
                  <a:close/>
                  <a:moveTo>
                    <a:pt x="232" y="78"/>
                  </a:moveTo>
                  <a:cubicBezTo>
                    <a:pt x="247" y="78"/>
                    <a:pt x="257" y="68"/>
                    <a:pt x="257" y="53"/>
                  </a:cubicBezTo>
                  <a:cubicBezTo>
                    <a:pt x="257" y="39"/>
                    <a:pt x="247" y="28"/>
                    <a:pt x="232" y="28"/>
                  </a:cubicBezTo>
                  <a:cubicBezTo>
                    <a:pt x="218" y="28"/>
                    <a:pt x="218" y="28"/>
                    <a:pt x="218" y="28"/>
                  </a:cubicBezTo>
                  <a:cubicBezTo>
                    <a:pt x="218" y="78"/>
                    <a:pt x="218" y="78"/>
                    <a:pt x="218" y="78"/>
                  </a:cubicBezTo>
                  <a:lnTo>
                    <a:pt x="232" y="78"/>
                  </a:lnTo>
                  <a:close/>
                  <a:moveTo>
                    <a:pt x="271" y="82"/>
                  </a:moveTo>
                  <a:cubicBezTo>
                    <a:pt x="298" y="22"/>
                    <a:pt x="298" y="22"/>
                    <a:pt x="298" y="22"/>
                  </a:cubicBezTo>
                  <a:cubicBezTo>
                    <a:pt x="298" y="22"/>
                    <a:pt x="298" y="21"/>
                    <a:pt x="299" y="21"/>
                  </a:cubicBezTo>
                  <a:cubicBezTo>
                    <a:pt x="300" y="21"/>
                    <a:pt x="300" y="21"/>
                    <a:pt x="300" y="21"/>
                  </a:cubicBezTo>
                  <a:cubicBezTo>
                    <a:pt x="301" y="21"/>
                    <a:pt x="301" y="22"/>
                    <a:pt x="302" y="22"/>
                  </a:cubicBezTo>
                  <a:cubicBezTo>
                    <a:pt x="328" y="82"/>
                    <a:pt x="328" y="82"/>
                    <a:pt x="328" y="82"/>
                  </a:cubicBezTo>
                  <a:cubicBezTo>
                    <a:pt x="329" y="83"/>
                    <a:pt x="328" y="84"/>
                    <a:pt x="327" y="84"/>
                  </a:cubicBezTo>
                  <a:cubicBezTo>
                    <a:pt x="323" y="84"/>
                    <a:pt x="323" y="84"/>
                    <a:pt x="323" y="84"/>
                  </a:cubicBezTo>
                  <a:cubicBezTo>
                    <a:pt x="323" y="84"/>
                    <a:pt x="322" y="84"/>
                    <a:pt x="322" y="83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284" y="69"/>
                    <a:pt x="284" y="69"/>
                    <a:pt x="284" y="69"/>
                  </a:cubicBezTo>
                  <a:cubicBezTo>
                    <a:pt x="277" y="83"/>
                    <a:pt x="277" y="83"/>
                    <a:pt x="277" y="83"/>
                  </a:cubicBezTo>
                  <a:cubicBezTo>
                    <a:pt x="277" y="84"/>
                    <a:pt x="277" y="84"/>
                    <a:pt x="276" y="84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1" y="84"/>
                    <a:pt x="270" y="83"/>
                    <a:pt x="271" y="82"/>
                  </a:cubicBezTo>
                  <a:close/>
                  <a:moveTo>
                    <a:pt x="313" y="63"/>
                  </a:moveTo>
                  <a:cubicBezTo>
                    <a:pt x="309" y="54"/>
                    <a:pt x="304" y="44"/>
                    <a:pt x="300" y="34"/>
                  </a:cubicBezTo>
                  <a:cubicBezTo>
                    <a:pt x="299" y="34"/>
                    <a:pt x="299" y="34"/>
                    <a:pt x="299" y="34"/>
                  </a:cubicBezTo>
                  <a:cubicBezTo>
                    <a:pt x="286" y="63"/>
                    <a:pt x="286" y="63"/>
                    <a:pt x="286" y="63"/>
                  </a:cubicBezTo>
                  <a:lnTo>
                    <a:pt x="313" y="63"/>
                  </a:lnTo>
                  <a:close/>
                  <a:moveTo>
                    <a:pt x="347" y="28"/>
                  </a:moveTo>
                  <a:cubicBezTo>
                    <a:pt x="332" y="28"/>
                    <a:pt x="332" y="28"/>
                    <a:pt x="332" y="28"/>
                  </a:cubicBezTo>
                  <a:cubicBezTo>
                    <a:pt x="331" y="28"/>
                    <a:pt x="330" y="28"/>
                    <a:pt x="330" y="27"/>
                  </a:cubicBezTo>
                  <a:cubicBezTo>
                    <a:pt x="330" y="24"/>
                    <a:pt x="330" y="24"/>
                    <a:pt x="330" y="24"/>
                  </a:cubicBezTo>
                  <a:cubicBezTo>
                    <a:pt x="330" y="23"/>
                    <a:pt x="331" y="22"/>
                    <a:pt x="332" y="22"/>
                  </a:cubicBezTo>
                  <a:cubicBezTo>
                    <a:pt x="369" y="22"/>
                    <a:pt x="369" y="22"/>
                    <a:pt x="369" y="22"/>
                  </a:cubicBezTo>
                  <a:cubicBezTo>
                    <a:pt x="370" y="22"/>
                    <a:pt x="371" y="23"/>
                    <a:pt x="371" y="24"/>
                  </a:cubicBezTo>
                  <a:cubicBezTo>
                    <a:pt x="371" y="27"/>
                    <a:pt x="371" y="27"/>
                    <a:pt x="371" y="27"/>
                  </a:cubicBezTo>
                  <a:cubicBezTo>
                    <a:pt x="371" y="28"/>
                    <a:pt x="370" y="28"/>
                    <a:pt x="369" y="28"/>
                  </a:cubicBezTo>
                  <a:cubicBezTo>
                    <a:pt x="354" y="28"/>
                    <a:pt x="354" y="28"/>
                    <a:pt x="354" y="28"/>
                  </a:cubicBezTo>
                  <a:cubicBezTo>
                    <a:pt x="354" y="83"/>
                    <a:pt x="354" y="83"/>
                    <a:pt x="354" y="83"/>
                  </a:cubicBezTo>
                  <a:cubicBezTo>
                    <a:pt x="354" y="84"/>
                    <a:pt x="353" y="84"/>
                    <a:pt x="352" y="84"/>
                  </a:cubicBezTo>
                  <a:cubicBezTo>
                    <a:pt x="349" y="84"/>
                    <a:pt x="349" y="84"/>
                    <a:pt x="349" y="84"/>
                  </a:cubicBezTo>
                  <a:cubicBezTo>
                    <a:pt x="348" y="84"/>
                    <a:pt x="347" y="84"/>
                    <a:pt x="347" y="83"/>
                  </a:cubicBezTo>
                  <a:lnTo>
                    <a:pt x="347" y="28"/>
                  </a:lnTo>
                  <a:close/>
                  <a:moveTo>
                    <a:pt x="384" y="24"/>
                  </a:moveTo>
                  <a:cubicBezTo>
                    <a:pt x="384" y="23"/>
                    <a:pt x="384" y="22"/>
                    <a:pt x="385" y="22"/>
                  </a:cubicBezTo>
                  <a:cubicBezTo>
                    <a:pt x="389" y="22"/>
                    <a:pt x="389" y="22"/>
                    <a:pt x="389" y="22"/>
                  </a:cubicBezTo>
                  <a:cubicBezTo>
                    <a:pt x="390" y="22"/>
                    <a:pt x="390" y="23"/>
                    <a:pt x="390" y="24"/>
                  </a:cubicBezTo>
                  <a:cubicBezTo>
                    <a:pt x="390" y="61"/>
                    <a:pt x="390" y="61"/>
                    <a:pt x="390" y="61"/>
                  </a:cubicBezTo>
                  <a:cubicBezTo>
                    <a:pt x="390" y="72"/>
                    <a:pt x="397" y="79"/>
                    <a:pt x="407" y="79"/>
                  </a:cubicBezTo>
                  <a:cubicBezTo>
                    <a:pt x="417" y="79"/>
                    <a:pt x="424" y="72"/>
                    <a:pt x="424" y="62"/>
                  </a:cubicBezTo>
                  <a:cubicBezTo>
                    <a:pt x="424" y="24"/>
                    <a:pt x="424" y="24"/>
                    <a:pt x="424" y="24"/>
                  </a:cubicBezTo>
                  <a:cubicBezTo>
                    <a:pt x="424" y="23"/>
                    <a:pt x="425" y="22"/>
                    <a:pt x="426" y="22"/>
                  </a:cubicBezTo>
                  <a:cubicBezTo>
                    <a:pt x="429" y="22"/>
                    <a:pt x="429" y="22"/>
                    <a:pt x="429" y="22"/>
                  </a:cubicBezTo>
                  <a:cubicBezTo>
                    <a:pt x="430" y="22"/>
                    <a:pt x="431" y="23"/>
                    <a:pt x="431" y="24"/>
                  </a:cubicBezTo>
                  <a:cubicBezTo>
                    <a:pt x="431" y="62"/>
                    <a:pt x="431" y="62"/>
                    <a:pt x="431" y="62"/>
                  </a:cubicBezTo>
                  <a:cubicBezTo>
                    <a:pt x="431" y="75"/>
                    <a:pt x="421" y="85"/>
                    <a:pt x="407" y="85"/>
                  </a:cubicBezTo>
                  <a:cubicBezTo>
                    <a:pt x="393" y="85"/>
                    <a:pt x="384" y="75"/>
                    <a:pt x="384" y="62"/>
                  </a:cubicBezTo>
                  <a:lnTo>
                    <a:pt x="384" y="24"/>
                  </a:lnTo>
                  <a:close/>
                  <a:moveTo>
                    <a:pt x="449" y="23"/>
                  </a:moveTo>
                  <a:cubicBezTo>
                    <a:pt x="449" y="22"/>
                    <a:pt x="450" y="21"/>
                    <a:pt x="451" y="21"/>
                  </a:cubicBezTo>
                  <a:cubicBezTo>
                    <a:pt x="452" y="21"/>
                    <a:pt x="452" y="21"/>
                    <a:pt x="452" y="21"/>
                  </a:cubicBezTo>
                  <a:cubicBezTo>
                    <a:pt x="453" y="21"/>
                    <a:pt x="453" y="22"/>
                    <a:pt x="454" y="22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71"/>
                    <a:pt x="493" y="71"/>
                    <a:pt x="493" y="71"/>
                  </a:cubicBezTo>
                  <a:cubicBezTo>
                    <a:pt x="493" y="24"/>
                    <a:pt x="493" y="24"/>
                    <a:pt x="493" y="24"/>
                  </a:cubicBezTo>
                  <a:cubicBezTo>
                    <a:pt x="493" y="23"/>
                    <a:pt x="494" y="22"/>
                    <a:pt x="495" y="22"/>
                  </a:cubicBezTo>
                  <a:cubicBezTo>
                    <a:pt x="498" y="22"/>
                    <a:pt x="498" y="22"/>
                    <a:pt x="498" y="22"/>
                  </a:cubicBezTo>
                  <a:cubicBezTo>
                    <a:pt x="499" y="22"/>
                    <a:pt x="500" y="23"/>
                    <a:pt x="500" y="24"/>
                  </a:cubicBezTo>
                  <a:cubicBezTo>
                    <a:pt x="500" y="84"/>
                    <a:pt x="500" y="84"/>
                    <a:pt x="500" y="84"/>
                  </a:cubicBezTo>
                  <a:cubicBezTo>
                    <a:pt x="500" y="85"/>
                    <a:pt x="499" y="85"/>
                    <a:pt x="498" y="85"/>
                  </a:cubicBezTo>
                  <a:cubicBezTo>
                    <a:pt x="497" y="85"/>
                    <a:pt x="497" y="85"/>
                    <a:pt x="497" y="85"/>
                  </a:cubicBezTo>
                  <a:cubicBezTo>
                    <a:pt x="497" y="85"/>
                    <a:pt x="496" y="85"/>
                    <a:pt x="496" y="8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35"/>
                    <a:pt x="456" y="35"/>
                    <a:pt x="456" y="35"/>
                  </a:cubicBezTo>
                  <a:cubicBezTo>
                    <a:pt x="456" y="83"/>
                    <a:pt x="456" y="83"/>
                    <a:pt x="456" y="83"/>
                  </a:cubicBezTo>
                  <a:cubicBezTo>
                    <a:pt x="456" y="84"/>
                    <a:pt x="455" y="84"/>
                    <a:pt x="454" y="84"/>
                  </a:cubicBezTo>
                  <a:cubicBezTo>
                    <a:pt x="451" y="84"/>
                    <a:pt x="451" y="84"/>
                    <a:pt x="451" y="84"/>
                  </a:cubicBezTo>
                  <a:cubicBezTo>
                    <a:pt x="450" y="84"/>
                    <a:pt x="449" y="84"/>
                    <a:pt x="449" y="83"/>
                  </a:cubicBezTo>
                  <a:lnTo>
                    <a:pt x="449" y="23"/>
                  </a:lnTo>
                  <a:close/>
                  <a:moveTo>
                    <a:pt x="519" y="25"/>
                  </a:moveTo>
                  <a:cubicBezTo>
                    <a:pt x="519" y="23"/>
                    <a:pt x="520" y="22"/>
                    <a:pt x="521" y="22"/>
                  </a:cubicBezTo>
                  <a:cubicBezTo>
                    <a:pt x="524" y="22"/>
                    <a:pt x="524" y="22"/>
                    <a:pt x="524" y="22"/>
                  </a:cubicBezTo>
                  <a:cubicBezTo>
                    <a:pt x="525" y="22"/>
                    <a:pt x="526" y="23"/>
                    <a:pt x="526" y="25"/>
                  </a:cubicBezTo>
                  <a:cubicBezTo>
                    <a:pt x="526" y="50"/>
                    <a:pt x="526" y="50"/>
                    <a:pt x="526" y="50"/>
                  </a:cubicBezTo>
                  <a:cubicBezTo>
                    <a:pt x="553" y="23"/>
                    <a:pt x="553" y="23"/>
                    <a:pt x="553" y="23"/>
                  </a:cubicBezTo>
                  <a:cubicBezTo>
                    <a:pt x="554" y="23"/>
                    <a:pt x="555" y="22"/>
                    <a:pt x="555" y="22"/>
                  </a:cubicBezTo>
                  <a:cubicBezTo>
                    <a:pt x="559" y="22"/>
                    <a:pt x="559" y="22"/>
                    <a:pt x="559" y="22"/>
                  </a:cubicBezTo>
                  <a:cubicBezTo>
                    <a:pt x="561" y="22"/>
                    <a:pt x="562" y="24"/>
                    <a:pt x="561" y="25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62" y="82"/>
                    <a:pt x="562" y="82"/>
                    <a:pt x="562" y="82"/>
                  </a:cubicBezTo>
                  <a:cubicBezTo>
                    <a:pt x="563" y="82"/>
                    <a:pt x="562" y="84"/>
                    <a:pt x="560" y="84"/>
                  </a:cubicBezTo>
                  <a:cubicBezTo>
                    <a:pt x="556" y="84"/>
                    <a:pt x="556" y="84"/>
                    <a:pt x="556" y="84"/>
                  </a:cubicBezTo>
                  <a:cubicBezTo>
                    <a:pt x="555" y="84"/>
                    <a:pt x="554" y="84"/>
                    <a:pt x="554" y="84"/>
                  </a:cubicBezTo>
                  <a:cubicBezTo>
                    <a:pt x="526" y="55"/>
                    <a:pt x="526" y="55"/>
                    <a:pt x="526" y="55"/>
                  </a:cubicBezTo>
                  <a:cubicBezTo>
                    <a:pt x="526" y="82"/>
                    <a:pt x="526" y="82"/>
                    <a:pt x="526" y="82"/>
                  </a:cubicBezTo>
                  <a:cubicBezTo>
                    <a:pt x="526" y="83"/>
                    <a:pt x="525" y="84"/>
                    <a:pt x="524" y="84"/>
                  </a:cubicBezTo>
                  <a:cubicBezTo>
                    <a:pt x="521" y="84"/>
                    <a:pt x="521" y="84"/>
                    <a:pt x="521" y="84"/>
                  </a:cubicBezTo>
                  <a:cubicBezTo>
                    <a:pt x="520" y="84"/>
                    <a:pt x="519" y="83"/>
                    <a:pt x="519" y="82"/>
                  </a:cubicBezTo>
                  <a:lnTo>
                    <a:pt x="519" y="25"/>
                  </a:lnTo>
                  <a:close/>
                  <a:moveTo>
                    <a:pt x="590" y="82"/>
                  </a:moveTo>
                  <a:cubicBezTo>
                    <a:pt x="617" y="22"/>
                    <a:pt x="617" y="22"/>
                    <a:pt x="617" y="22"/>
                  </a:cubicBezTo>
                  <a:cubicBezTo>
                    <a:pt x="617" y="22"/>
                    <a:pt x="618" y="21"/>
                    <a:pt x="619" y="21"/>
                  </a:cubicBezTo>
                  <a:cubicBezTo>
                    <a:pt x="619" y="21"/>
                    <a:pt x="619" y="21"/>
                    <a:pt x="619" y="21"/>
                  </a:cubicBezTo>
                  <a:cubicBezTo>
                    <a:pt x="620" y="21"/>
                    <a:pt x="621" y="22"/>
                    <a:pt x="621" y="22"/>
                  </a:cubicBezTo>
                  <a:cubicBezTo>
                    <a:pt x="648" y="82"/>
                    <a:pt x="648" y="82"/>
                    <a:pt x="648" y="82"/>
                  </a:cubicBezTo>
                  <a:cubicBezTo>
                    <a:pt x="648" y="83"/>
                    <a:pt x="648" y="84"/>
                    <a:pt x="646" y="84"/>
                  </a:cubicBezTo>
                  <a:cubicBezTo>
                    <a:pt x="643" y="84"/>
                    <a:pt x="643" y="84"/>
                    <a:pt x="643" y="84"/>
                  </a:cubicBezTo>
                  <a:cubicBezTo>
                    <a:pt x="642" y="84"/>
                    <a:pt x="641" y="84"/>
                    <a:pt x="641" y="83"/>
                  </a:cubicBezTo>
                  <a:cubicBezTo>
                    <a:pt x="635" y="69"/>
                    <a:pt x="635" y="69"/>
                    <a:pt x="635" y="69"/>
                  </a:cubicBezTo>
                  <a:cubicBezTo>
                    <a:pt x="603" y="69"/>
                    <a:pt x="603" y="69"/>
                    <a:pt x="603" y="69"/>
                  </a:cubicBezTo>
                  <a:cubicBezTo>
                    <a:pt x="597" y="83"/>
                    <a:pt x="597" y="83"/>
                    <a:pt x="597" y="83"/>
                  </a:cubicBezTo>
                  <a:cubicBezTo>
                    <a:pt x="596" y="84"/>
                    <a:pt x="596" y="84"/>
                    <a:pt x="595" y="84"/>
                  </a:cubicBezTo>
                  <a:cubicBezTo>
                    <a:pt x="592" y="84"/>
                    <a:pt x="592" y="84"/>
                    <a:pt x="592" y="84"/>
                  </a:cubicBezTo>
                  <a:cubicBezTo>
                    <a:pt x="590" y="84"/>
                    <a:pt x="590" y="83"/>
                    <a:pt x="590" y="82"/>
                  </a:cubicBezTo>
                  <a:close/>
                  <a:moveTo>
                    <a:pt x="632" y="63"/>
                  </a:moveTo>
                  <a:cubicBezTo>
                    <a:pt x="628" y="54"/>
                    <a:pt x="624" y="44"/>
                    <a:pt x="619" y="34"/>
                  </a:cubicBezTo>
                  <a:cubicBezTo>
                    <a:pt x="619" y="34"/>
                    <a:pt x="619" y="34"/>
                    <a:pt x="619" y="34"/>
                  </a:cubicBezTo>
                  <a:cubicBezTo>
                    <a:pt x="606" y="63"/>
                    <a:pt x="606" y="63"/>
                    <a:pt x="606" y="63"/>
                  </a:cubicBezTo>
                  <a:lnTo>
                    <a:pt x="632" y="63"/>
                  </a:lnTo>
                  <a:close/>
                  <a:moveTo>
                    <a:pt x="673" y="77"/>
                  </a:moveTo>
                  <a:cubicBezTo>
                    <a:pt x="675" y="75"/>
                    <a:pt x="675" y="75"/>
                    <a:pt x="675" y="75"/>
                  </a:cubicBezTo>
                  <a:cubicBezTo>
                    <a:pt x="676" y="73"/>
                    <a:pt x="677" y="74"/>
                    <a:pt x="678" y="75"/>
                  </a:cubicBezTo>
                  <a:cubicBezTo>
                    <a:pt x="680" y="76"/>
                    <a:pt x="683" y="79"/>
                    <a:pt x="688" y="79"/>
                  </a:cubicBezTo>
                  <a:cubicBezTo>
                    <a:pt x="692" y="79"/>
                    <a:pt x="698" y="76"/>
                    <a:pt x="698" y="67"/>
                  </a:cubicBezTo>
                  <a:cubicBezTo>
                    <a:pt x="698" y="24"/>
                    <a:pt x="698" y="24"/>
                    <a:pt x="698" y="24"/>
                  </a:cubicBezTo>
                  <a:cubicBezTo>
                    <a:pt x="698" y="23"/>
                    <a:pt x="698" y="22"/>
                    <a:pt x="699" y="22"/>
                  </a:cubicBezTo>
                  <a:cubicBezTo>
                    <a:pt x="703" y="22"/>
                    <a:pt x="703" y="22"/>
                    <a:pt x="703" y="22"/>
                  </a:cubicBezTo>
                  <a:cubicBezTo>
                    <a:pt x="704" y="22"/>
                    <a:pt x="705" y="23"/>
                    <a:pt x="705" y="24"/>
                  </a:cubicBezTo>
                  <a:cubicBezTo>
                    <a:pt x="705" y="67"/>
                    <a:pt x="705" y="67"/>
                    <a:pt x="705" y="67"/>
                  </a:cubicBezTo>
                  <a:cubicBezTo>
                    <a:pt x="705" y="79"/>
                    <a:pt x="697" y="85"/>
                    <a:pt x="688" y="85"/>
                  </a:cubicBezTo>
                  <a:cubicBezTo>
                    <a:pt x="679" y="85"/>
                    <a:pt x="675" y="81"/>
                    <a:pt x="673" y="79"/>
                  </a:cubicBezTo>
                  <a:cubicBezTo>
                    <a:pt x="673" y="78"/>
                    <a:pt x="673" y="77"/>
                    <a:pt x="673" y="77"/>
                  </a:cubicBezTo>
                  <a:close/>
                  <a:moveTo>
                    <a:pt x="751" y="21"/>
                  </a:moveTo>
                  <a:cubicBezTo>
                    <a:pt x="769" y="21"/>
                    <a:pt x="783" y="36"/>
                    <a:pt x="783" y="54"/>
                  </a:cubicBezTo>
                  <a:cubicBezTo>
                    <a:pt x="783" y="71"/>
                    <a:pt x="769" y="85"/>
                    <a:pt x="751" y="85"/>
                  </a:cubicBezTo>
                  <a:cubicBezTo>
                    <a:pt x="733" y="85"/>
                    <a:pt x="719" y="71"/>
                    <a:pt x="719" y="54"/>
                  </a:cubicBezTo>
                  <a:cubicBezTo>
                    <a:pt x="719" y="36"/>
                    <a:pt x="733" y="21"/>
                    <a:pt x="751" y="21"/>
                  </a:cubicBezTo>
                  <a:close/>
                  <a:moveTo>
                    <a:pt x="751" y="79"/>
                  </a:moveTo>
                  <a:cubicBezTo>
                    <a:pt x="765" y="79"/>
                    <a:pt x="777" y="68"/>
                    <a:pt x="777" y="54"/>
                  </a:cubicBezTo>
                  <a:cubicBezTo>
                    <a:pt x="777" y="39"/>
                    <a:pt x="765" y="28"/>
                    <a:pt x="751" y="28"/>
                  </a:cubicBezTo>
                  <a:cubicBezTo>
                    <a:pt x="737" y="28"/>
                    <a:pt x="726" y="39"/>
                    <a:pt x="726" y="54"/>
                  </a:cubicBezTo>
                  <a:cubicBezTo>
                    <a:pt x="726" y="68"/>
                    <a:pt x="737" y="79"/>
                    <a:pt x="751" y="79"/>
                  </a:cubicBezTo>
                  <a:close/>
                  <a:moveTo>
                    <a:pt x="737" y="10"/>
                  </a:moveTo>
                  <a:cubicBezTo>
                    <a:pt x="737" y="7"/>
                    <a:pt x="739" y="5"/>
                    <a:pt x="742" y="5"/>
                  </a:cubicBezTo>
                  <a:cubicBezTo>
                    <a:pt x="744" y="5"/>
                    <a:pt x="746" y="7"/>
                    <a:pt x="746" y="10"/>
                  </a:cubicBezTo>
                  <a:cubicBezTo>
                    <a:pt x="746" y="13"/>
                    <a:pt x="744" y="15"/>
                    <a:pt x="742" y="15"/>
                  </a:cubicBezTo>
                  <a:cubicBezTo>
                    <a:pt x="739" y="15"/>
                    <a:pt x="737" y="13"/>
                    <a:pt x="737" y="10"/>
                  </a:cubicBezTo>
                  <a:close/>
                  <a:moveTo>
                    <a:pt x="756" y="10"/>
                  </a:moveTo>
                  <a:cubicBezTo>
                    <a:pt x="756" y="7"/>
                    <a:pt x="758" y="5"/>
                    <a:pt x="761" y="5"/>
                  </a:cubicBezTo>
                  <a:cubicBezTo>
                    <a:pt x="763" y="5"/>
                    <a:pt x="765" y="7"/>
                    <a:pt x="765" y="10"/>
                  </a:cubicBezTo>
                  <a:cubicBezTo>
                    <a:pt x="765" y="13"/>
                    <a:pt x="763" y="15"/>
                    <a:pt x="761" y="15"/>
                  </a:cubicBezTo>
                  <a:cubicBezTo>
                    <a:pt x="758" y="15"/>
                    <a:pt x="756" y="13"/>
                    <a:pt x="756" y="10"/>
                  </a:cubicBezTo>
                  <a:close/>
                  <a:moveTo>
                    <a:pt x="789" y="25"/>
                  </a:moveTo>
                  <a:cubicBezTo>
                    <a:pt x="789" y="24"/>
                    <a:pt x="790" y="22"/>
                    <a:pt x="791" y="22"/>
                  </a:cubicBezTo>
                  <a:cubicBezTo>
                    <a:pt x="795" y="22"/>
                    <a:pt x="795" y="22"/>
                    <a:pt x="795" y="22"/>
                  </a:cubicBezTo>
                  <a:cubicBezTo>
                    <a:pt x="795" y="22"/>
                    <a:pt x="796" y="23"/>
                    <a:pt x="796" y="2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18" y="73"/>
                    <a:pt x="818" y="73"/>
                    <a:pt x="818" y="73"/>
                  </a:cubicBezTo>
                  <a:cubicBezTo>
                    <a:pt x="841" y="23"/>
                    <a:pt x="841" y="23"/>
                    <a:pt x="841" y="23"/>
                  </a:cubicBezTo>
                  <a:cubicBezTo>
                    <a:pt x="841" y="23"/>
                    <a:pt x="841" y="22"/>
                    <a:pt x="842" y="22"/>
                  </a:cubicBezTo>
                  <a:cubicBezTo>
                    <a:pt x="846" y="22"/>
                    <a:pt x="846" y="22"/>
                    <a:pt x="846" y="22"/>
                  </a:cubicBezTo>
                  <a:cubicBezTo>
                    <a:pt x="847" y="22"/>
                    <a:pt x="848" y="24"/>
                    <a:pt x="847" y="25"/>
                  </a:cubicBezTo>
                  <a:cubicBezTo>
                    <a:pt x="820" y="84"/>
                    <a:pt x="820" y="84"/>
                    <a:pt x="820" y="84"/>
                  </a:cubicBezTo>
                  <a:cubicBezTo>
                    <a:pt x="820" y="85"/>
                    <a:pt x="819" y="85"/>
                    <a:pt x="819" y="85"/>
                  </a:cubicBezTo>
                  <a:cubicBezTo>
                    <a:pt x="818" y="85"/>
                    <a:pt x="818" y="85"/>
                    <a:pt x="818" y="85"/>
                  </a:cubicBezTo>
                  <a:cubicBezTo>
                    <a:pt x="817" y="85"/>
                    <a:pt x="817" y="85"/>
                    <a:pt x="816" y="84"/>
                  </a:cubicBezTo>
                  <a:lnTo>
                    <a:pt x="789" y="25"/>
                  </a:lnTo>
                  <a:close/>
                  <a:moveTo>
                    <a:pt x="885" y="21"/>
                  </a:moveTo>
                  <a:cubicBezTo>
                    <a:pt x="903" y="21"/>
                    <a:pt x="917" y="36"/>
                    <a:pt x="917" y="54"/>
                  </a:cubicBezTo>
                  <a:cubicBezTo>
                    <a:pt x="917" y="71"/>
                    <a:pt x="903" y="85"/>
                    <a:pt x="885" y="85"/>
                  </a:cubicBezTo>
                  <a:cubicBezTo>
                    <a:pt x="868" y="85"/>
                    <a:pt x="853" y="71"/>
                    <a:pt x="853" y="54"/>
                  </a:cubicBezTo>
                  <a:cubicBezTo>
                    <a:pt x="853" y="36"/>
                    <a:pt x="868" y="21"/>
                    <a:pt x="885" y="21"/>
                  </a:cubicBezTo>
                  <a:close/>
                  <a:moveTo>
                    <a:pt x="885" y="79"/>
                  </a:moveTo>
                  <a:cubicBezTo>
                    <a:pt x="899" y="79"/>
                    <a:pt x="911" y="68"/>
                    <a:pt x="911" y="54"/>
                  </a:cubicBezTo>
                  <a:cubicBezTo>
                    <a:pt x="911" y="39"/>
                    <a:pt x="899" y="28"/>
                    <a:pt x="885" y="28"/>
                  </a:cubicBezTo>
                  <a:cubicBezTo>
                    <a:pt x="871" y="28"/>
                    <a:pt x="860" y="39"/>
                    <a:pt x="860" y="54"/>
                  </a:cubicBezTo>
                  <a:cubicBezTo>
                    <a:pt x="860" y="68"/>
                    <a:pt x="871" y="79"/>
                    <a:pt x="885" y="79"/>
                  </a:cubicBezTo>
                  <a:close/>
                  <a:moveTo>
                    <a:pt x="877" y="15"/>
                  </a:moveTo>
                  <a:cubicBezTo>
                    <a:pt x="882" y="2"/>
                    <a:pt x="882" y="2"/>
                    <a:pt x="882" y="2"/>
                  </a:cubicBezTo>
                  <a:cubicBezTo>
                    <a:pt x="882" y="1"/>
                    <a:pt x="883" y="0"/>
                    <a:pt x="884" y="0"/>
                  </a:cubicBezTo>
                  <a:cubicBezTo>
                    <a:pt x="887" y="0"/>
                    <a:pt x="887" y="0"/>
                    <a:pt x="887" y="0"/>
                  </a:cubicBezTo>
                  <a:cubicBezTo>
                    <a:pt x="889" y="0"/>
                    <a:pt x="889" y="1"/>
                    <a:pt x="889" y="3"/>
                  </a:cubicBezTo>
                  <a:cubicBezTo>
                    <a:pt x="882" y="15"/>
                    <a:pt x="882" y="15"/>
                    <a:pt x="882" y="15"/>
                  </a:cubicBezTo>
                  <a:cubicBezTo>
                    <a:pt x="881" y="16"/>
                    <a:pt x="881" y="16"/>
                    <a:pt x="880" y="16"/>
                  </a:cubicBezTo>
                  <a:cubicBezTo>
                    <a:pt x="879" y="16"/>
                    <a:pt x="879" y="16"/>
                    <a:pt x="879" y="16"/>
                  </a:cubicBezTo>
                  <a:cubicBezTo>
                    <a:pt x="878" y="16"/>
                    <a:pt x="877" y="15"/>
                    <a:pt x="877" y="15"/>
                  </a:cubicBezTo>
                  <a:close/>
                  <a:moveTo>
                    <a:pt x="892" y="15"/>
                  </a:moveTo>
                  <a:cubicBezTo>
                    <a:pt x="897" y="2"/>
                    <a:pt x="897" y="2"/>
                    <a:pt x="897" y="2"/>
                  </a:cubicBezTo>
                  <a:cubicBezTo>
                    <a:pt x="897" y="1"/>
                    <a:pt x="897" y="0"/>
                    <a:pt x="898" y="0"/>
                  </a:cubicBezTo>
                  <a:cubicBezTo>
                    <a:pt x="902" y="0"/>
                    <a:pt x="902" y="0"/>
                    <a:pt x="902" y="0"/>
                  </a:cubicBezTo>
                  <a:cubicBezTo>
                    <a:pt x="903" y="0"/>
                    <a:pt x="904" y="1"/>
                    <a:pt x="903" y="3"/>
                  </a:cubicBezTo>
                  <a:cubicBezTo>
                    <a:pt x="896" y="15"/>
                    <a:pt x="896" y="15"/>
                    <a:pt x="896" y="15"/>
                  </a:cubicBezTo>
                  <a:cubicBezTo>
                    <a:pt x="896" y="16"/>
                    <a:pt x="895" y="16"/>
                    <a:pt x="895" y="16"/>
                  </a:cubicBezTo>
                  <a:cubicBezTo>
                    <a:pt x="894" y="16"/>
                    <a:pt x="894" y="16"/>
                    <a:pt x="894" y="16"/>
                  </a:cubicBezTo>
                  <a:cubicBezTo>
                    <a:pt x="893" y="16"/>
                    <a:pt x="892" y="15"/>
                    <a:pt x="892" y="15"/>
                  </a:cubicBezTo>
                  <a:close/>
                </a:path>
              </a:pathLst>
            </a:custGeom>
            <a:solidFill>
              <a:srgbClr val="878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12068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487E"/>
        </a:solidFill>
        <a:ln>
          <a:noFill/>
        </a:ln>
      </a:spPr>
      <a:bodyPr lIns="0" tIns="0" rIns="0" bIns="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1b201be-2e86-4cb7-94af-43aab688473c">
      <UserInfo>
        <DisplayName>Fieder Ildikó</DisplayName>
        <AccountId>738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847AF09E9FA324E92FB46100835C5AD" ma:contentTypeVersion="1" ma:contentTypeDescription="Új dokumentum létrehozása." ma:contentTypeScope="" ma:versionID="3ba7e64838e5744a1a9076edfef145a7">
  <xsd:schema xmlns:xsd="http://www.w3.org/2001/XMLSchema" xmlns:xs="http://www.w3.org/2001/XMLSchema" xmlns:p="http://schemas.microsoft.com/office/2006/metadata/properties" xmlns:ns2="11b201be-2e86-4cb7-94af-43aab688473c" targetNamespace="http://schemas.microsoft.com/office/2006/metadata/properties" ma:root="true" ma:fieldsID="5d7425e540b0446d7fe5132abbb78d33" ns2:_="">
    <xsd:import namespace="11b201be-2e86-4cb7-94af-43aab688473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b201be-2e86-4cb7-94af-43aab68847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E3E768-0084-4FA5-A87D-F5FC3590E98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1b201be-2e86-4cb7-94af-43aab688473c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D100FF8-510B-47F7-8859-96FD42E5F4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b201be-2e86-4cb7-94af-43aab6884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881B59-A13B-41A6-9FF3-E1D46A2B39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6183</TotalTime>
  <Words>384</Words>
  <Application>Microsoft Office PowerPoint</Application>
  <PresentationFormat>Egyéni</PresentationFormat>
  <Paragraphs>55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 Theme</vt:lpstr>
      <vt:lpstr>PowerPoint bemutató</vt:lpstr>
      <vt:lpstr>A Műszaki Pillérbe tartozó jogszabályok</vt:lpstr>
      <vt:lpstr>A vasúti infrastruktúra engedélyezése</vt:lpstr>
      <vt:lpstr>A vasúti infrastruktúra engedélyezése 1.</vt:lpstr>
      <vt:lpstr>A vasúti infrastruktúra engedélyezése 2.</vt:lpstr>
      <vt:lpstr>A Műszaki Pillér tartalma – Nemzeti Hatóság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kkohalmi</dc:creator>
  <cp:lastModifiedBy>Rácz Gábor Béla dr.</cp:lastModifiedBy>
  <cp:revision>1289</cp:revision>
  <dcterms:created xsi:type="dcterms:W3CDTF">2018-10-27T13:34:57Z</dcterms:created>
  <dcterms:modified xsi:type="dcterms:W3CDTF">2020-12-03T16:43:08Z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0x010100E847AF09E9FA324E92FB46100835C5AD</vt:lpwstr>
  </property>
</Properties>
</file>