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</p:sldMasterIdLst>
  <p:notesMasterIdLst>
    <p:notesMasterId r:id="rId44"/>
  </p:notesMasterIdLst>
  <p:handoutMasterIdLst>
    <p:handoutMasterId r:id="rId45"/>
  </p:handoutMasterIdLst>
  <p:sldIdLst>
    <p:sldId id="1464" r:id="rId3"/>
    <p:sldId id="1459" r:id="rId4"/>
    <p:sldId id="1585" r:id="rId5"/>
    <p:sldId id="1461" r:id="rId6"/>
    <p:sldId id="1534" r:id="rId7"/>
    <p:sldId id="1557" r:id="rId8"/>
    <p:sldId id="1540" r:id="rId9"/>
    <p:sldId id="1538" r:id="rId10"/>
    <p:sldId id="1582" r:id="rId11"/>
    <p:sldId id="1584" r:id="rId12"/>
    <p:sldId id="1542" r:id="rId13"/>
    <p:sldId id="1547" r:id="rId14"/>
    <p:sldId id="1549" r:id="rId15"/>
    <p:sldId id="1550" r:id="rId16"/>
    <p:sldId id="1551" r:id="rId17"/>
    <p:sldId id="1553" r:id="rId18"/>
    <p:sldId id="1586" r:id="rId19"/>
    <p:sldId id="1571" r:id="rId20"/>
    <p:sldId id="1572" r:id="rId21"/>
    <p:sldId id="1573" r:id="rId22"/>
    <p:sldId id="1574" r:id="rId23"/>
    <p:sldId id="1575" r:id="rId24"/>
    <p:sldId id="1576" r:id="rId25"/>
    <p:sldId id="1555" r:id="rId26"/>
    <p:sldId id="1556" r:id="rId27"/>
    <p:sldId id="1587" r:id="rId28"/>
    <p:sldId id="1554" r:id="rId29"/>
    <p:sldId id="1577" r:id="rId30"/>
    <p:sldId id="1589" r:id="rId31"/>
    <p:sldId id="1558" r:id="rId32"/>
    <p:sldId id="1560" r:id="rId33"/>
    <p:sldId id="1567" r:id="rId34"/>
    <p:sldId id="1590" r:id="rId35"/>
    <p:sldId id="1569" r:id="rId36"/>
    <p:sldId id="1579" r:id="rId37"/>
    <p:sldId id="1580" r:id="rId38"/>
    <p:sldId id="1599" r:id="rId39"/>
    <p:sldId id="1604" r:id="rId40"/>
    <p:sldId id="1602" r:id="rId41"/>
    <p:sldId id="1509" r:id="rId42"/>
    <p:sldId id="1457" r:id="rId43"/>
  </p:sldIdLst>
  <p:sldSz cx="12188825" cy="6858000"/>
  <p:notesSz cx="6735763" cy="9866313"/>
  <p:defaultTextStyle>
    <a:defPPr>
      <a:defRPr lang="hu-HU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9C8519A3-ED98-4542-8262-9BBDD17DFBB9}">
          <p14:sldIdLst>
            <p14:sldId id="1464"/>
            <p14:sldId id="1459"/>
            <p14:sldId id="1585"/>
            <p14:sldId id="1461"/>
            <p14:sldId id="1534"/>
            <p14:sldId id="1557"/>
            <p14:sldId id="1540"/>
            <p14:sldId id="1538"/>
            <p14:sldId id="1582"/>
            <p14:sldId id="1584"/>
            <p14:sldId id="1542"/>
            <p14:sldId id="1547"/>
            <p14:sldId id="1549"/>
            <p14:sldId id="1550"/>
            <p14:sldId id="1551"/>
            <p14:sldId id="1553"/>
            <p14:sldId id="1586"/>
            <p14:sldId id="1571"/>
            <p14:sldId id="1572"/>
            <p14:sldId id="1573"/>
            <p14:sldId id="1574"/>
            <p14:sldId id="1575"/>
            <p14:sldId id="1576"/>
            <p14:sldId id="1555"/>
            <p14:sldId id="1556"/>
            <p14:sldId id="1587"/>
            <p14:sldId id="1554"/>
            <p14:sldId id="1577"/>
            <p14:sldId id="1589"/>
            <p14:sldId id="1558"/>
            <p14:sldId id="1560"/>
            <p14:sldId id="1567"/>
            <p14:sldId id="1590"/>
            <p14:sldId id="1569"/>
            <p14:sldId id="1579"/>
            <p14:sldId id="1580"/>
            <p14:sldId id="1599"/>
            <p14:sldId id="1604"/>
            <p14:sldId id="1602"/>
            <p14:sldId id="1509"/>
            <p14:sldId id="145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27C57A"/>
    <a:srgbClr val="4FD21A"/>
    <a:srgbClr val="EBEBEB"/>
    <a:srgbClr val="F69326"/>
    <a:srgbClr val="C1E705"/>
    <a:srgbClr val="0E1655"/>
    <a:srgbClr val="00AEFF"/>
    <a:srgbClr val="080D33"/>
    <a:srgbClr val="004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CF1AB2-1976-4502-BF36-3FF5EA218861}" styleName="Közepesen sötét stílus 4 – 1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Közepesen sötét stílus 4 – 2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05" autoAdjust="0"/>
    <p:restoredTop sz="79487" autoAdjust="0"/>
  </p:normalViewPr>
  <p:slideViewPr>
    <p:cSldViewPr>
      <p:cViewPr varScale="1">
        <p:scale>
          <a:sx n="65" d="100"/>
          <a:sy n="65" d="100"/>
        </p:scale>
        <p:origin x="-108" y="-24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>
      <p:cViewPr varScale="1">
        <p:scale>
          <a:sx n="121" d="100"/>
          <a:sy n="121" d="100"/>
        </p:scale>
        <p:origin x="-2790" y="-108"/>
      </p:cViewPr>
      <p:guideLst>
        <p:guide orient="horz" pos="3108"/>
        <p:guide pos="21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647D6A-A605-410D-9E09-23568A638F79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3701E688-B820-4F9A-8672-8CEBEFAAEC63}">
      <dgm:prSet phldrT="[Szöveg]" custT="1"/>
      <dgm:spPr>
        <a:solidFill>
          <a:srgbClr val="C1E705"/>
        </a:solidFill>
      </dgm:spPr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„ELŐZETES KÖTELEZETTSÉG-VÁLLALÁS”</a:t>
          </a:r>
          <a:endParaRPr lang="hu-HU" sz="1200" dirty="0">
            <a:solidFill>
              <a:schemeClr val="tx1"/>
            </a:solidFill>
          </a:endParaRPr>
        </a:p>
      </dgm:t>
    </dgm:pt>
    <dgm:pt modelId="{3B9269B7-C0B4-4DC9-B2DF-A8CAE38C34F0}" type="parTrans" cxnId="{1359F75E-CF2C-4EC7-AB6D-4BC3DD6AF575}">
      <dgm:prSet/>
      <dgm:spPr/>
      <dgm:t>
        <a:bodyPr/>
        <a:lstStyle/>
        <a:p>
          <a:endParaRPr lang="hu-HU"/>
        </a:p>
      </dgm:t>
    </dgm:pt>
    <dgm:pt modelId="{67091E6D-E265-473B-B400-7BCB3A1D4FC6}" type="sibTrans" cxnId="{1359F75E-CF2C-4EC7-AB6D-4BC3DD6AF575}">
      <dgm:prSet/>
      <dgm:spPr/>
      <dgm:t>
        <a:bodyPr/>
        <a:lstStyle/>
        <a:p>
          <a:endParaRPr lang="hu-HU"/>
        </a:p>
      </dgm:t>
    </dgm:pt>
    <dgm:pt modelId="{BA352F87-F2AE-45FA-A7EC-748F5137819E}">
      <dgm:prSet phldrT="[Szöveg]" custT="1"/>
      <dgm:spPr>
        <a:solidFill>
          <a:srgbClr val="FFC000"/>
        </a:solidFill>
      </dgm:spPr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A KÉRELMEK KÉZHEZVÉTELE</a:t>
          </a:r>
          <a:endParaRPr lang="hu-HU" sz="1200" dirty="0">
            <a:solidFill>
              <a:schemeClr val="tx1"/>
            </a:solidFill>
          </a:endParaRPr>
        </a:p>
      </dgm:t>
    </dgm:pt>
    <dgm:pt modelId="{09BDE230-8D4F-4F7B-98BD-C4AAE7614BF2}" type="parTrans" cxnId="{4FA9E24C-30E3-4CB1-9FB0-E855DBD6CF1E}">
      <dgm:prSet/>
      <dgm:spPr/>
      <dgm:t>
        <a:bodyPr/>
        <a:lstStyle/>
        <a:p>
          <a:endParaRPr lang="hu-HU"/>
        </a:p>
      </dgm:t>
    </dgm:pt>
    <dgm:pt modelId="{91947505-75B5-466E-8391-6D4C94EB0720}" type="sibTrans" cxnId="{4FA9E24C-30E3-4CB1-9FB0-E855DBD6CF1E}">
      <dgm:prSet/>
      <dgm:spPr/>
      <dgm:t>
        <a:bodyPr/>
        <a:lstStyle/>
        <a:p>
          <a:endParaRPr lang="hu-HU"/>
        </a:p>
      </dgm:t>
    </dgm:pt>
    <dgm:pt modelId="{4E029F8F-CBC9-4D4D-8AD9-0F0D456EBBAF}">
      <dgm:prSet phldrT="[Szöveg]" custT="1"/>
      <dgm:spPr>
        <a:solidFill>
          <a:srgbClr val="F69326"/>
        </a:solidFill>
      </dgm:spPr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ELŐZETES ÁTVILÁGÍTÁS</a:t>
          </a:r>
          <a:endParaRPr lang="hu-HU" sz="1200" dirty="0">
            <a:solidFill>
              <a:schemeClr val="tx1"/>
            </a:solidFill>
          </a:endParaRPr>
        </a:p>
      </dgm:t>
    </dgm:pt>
    <dgm:pt modelId="{6153F1AA-F748-4BD3-A40E-8482CC6E4BB8}" type="parTrans" cxnId="{B990BBCC-2973-4D08-8134-7E7A33376BDF}">
      <dgm:prSet/>
      <dgm:spPr/>
      <dgm:t>
        <a:bodyPr/>
        <a:lstStyle/>
        <a:p>
          <a:endParaRPr lang="hu-HU"/>
        </a:p>
      </dgm:t>
    </dgm:pt>
    <dgm:pt modelId="{E7CC459C-03DE-42E9-B300-0EB96951BE88}" type="sibTrans" cxnId="{B990BBCC-2973-4D08-8134-7E7A33376BDF}">
      <dgm:prSet/>
      <dgm:spPr/>
      <dgm:t>
        <a:bodyPr/>
        <a:lstStyle/>
        <a:p>
          <a:endParaRPr lang="hu-HU"/>
        </a:p>
      </dgm:t>
    </dgm:pt>
    <dgm:pt modelId="{E13381BA-847D-473F-97F2-CB89F0943236}">
      <dgm:prSet phldrT="[Szöveg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RÉSZLETES ÉRTÉKELÉS</a:t>
          </a:r>
          <a:endParaRPr lang="hu-HU" sz="1200" dirty="0">
            <a:solidFill>
              <a:schemeClr val="tx1"/>
            </a:solidFill>
          </a:endParaRPr>
        </a:p>
      </dgm:t>
    </dgm:pt>
    <dgm:pt modelId="{0A3AF183-9936-477F-9C82-FD1DE57A7A8A}" type="sibTrans" cxnId="{1F69C18F-8AD8-46CC-826D-E29F287BB9BE}">
      <dgm:prSet/>
      <dgm:spPr/>
      <dgm:t>
        <a:bodyPr/>
        <a:lstStyle/>
        <a:p>
          <a:endParaRPr lang="hu-HU"/>
        </a:p>
      </dgm:t>
    </dgm:pt>
    <dgm:pt modelId="{7C8209D5-D4D3-4DAD-A305-6171EB7A31BE}" type="parTrans" cxnId="{1F69C18F-8AD8-46CC-826D-E29F287BB9BE}">
      <dgm:prSet/>
      <dgm:spPr/>
      <dgm:t>
        <a:bodyPr/>
        <a:lstStyle/>
        <a:p>
          <a:endParaRPr lang="hu-HU"/>
        </a:p>
      </dgm:t>
    </dgm:pt>
    <dgm:pt modelId="{7EF5EBB6-2286-41B9-8EE0-DAD9716A1557}">
      <dgm:prSet phldrT="[Szöveg]" custT="1"/>
      <dgm:spPr>
        <a:solidFill>
          <a:srgbClr val="27C57A"/>
        </a:solidFill>
      </dgm:spPr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DÖNTÉSHOZATAL</a:t>
          </a:r>
          <a:endParaRPr lang="hu-HU" sz="1200" dirty="0">
            <a:solidFill>
              <a:schemeClr val="tx1"/>
            </a:solidFill>
          </a:endParaRPr>
        </a:p>
      </dgm:t>
    </dgm:pt>
    <dgm:pt modelId="{E5DF3EC7-4591-49D2-B493-9D5163FE3872}" type="parTrans" cxnId="{E4CC2F92-006B-421C-B1EA-66B0295EC144}">
      <dgm:prSet/>
      <dgm:spPr/>
      <dgm:t>
        <a:bodyPr/>
        <a:lstStyle/>
        <a:p>
          <a:endParaRPr lang="hu-HU"/>
        </a:p>
      </dgm:t>
    </dgm:pt>
    <dgm:pt modelId="{7131C823-3B54-43BF-90B2-327B78A20639}" type="sibTrans" cxnId="{E4CC2F92-006B-421C-B1EA-66B0295EC144}">
      <dgm:prSet/>
      <dgm:spPr/>
      <dgm:t>
        <a:bodyPr/>
        <a:lstStyle/>
        <a:p>
          <a:endParaRPr lang="hu-HU"/>
        </a:p>
      </dgm:t>
    </dgm:pt>
    <dgm:pt modelId="{4C50BCE8-BC1C-4B45-83A5-DA9D6C282E95}">
      <dgm:prSet phldrT="[Szöveg]" custT="1"/>
      <dgm:spPr>
        <a:solidFill>
          <a:srgbClr val="EBEBEB"/>
        </a:solidFill>
      </dgm:spPr>
      <dgm:t>
        <a:bodyPr/>
        <a:lstStyle/>
        <a:p>
          <a:r>
            <a:rPr lang="hu-HU" sz="1200" b="1" dirty="0" smtClean="0">
              <a:solidFill>
                <a:schemeClr val="tx1"/>
              </a:solidFill>
            </a:rPr>
            <a:t>ZÁRÓ ÉRTÉKELÉS</a:t>
          </a:r>
          <a:endParaRPr lang="hu-HU" sz="1200" dirty="0">
            <a:solidFill>
              <a:schemeClr val="tx1"/>
            </a:solidFill>
          </a:endParaRPr>
        </a:p>
      </dgm:t>
    </dgm:pt>
    <dgm:pt modelId="{3FAD95EA-2B9F-456E-B46A-24EBE3D75E2D}" type="parTrans" cxnId="{73E34994-83F1-45F3-955A-9364F0A7561C}">
      <dgm:prSet/>
      <dgm:spPr/>
      <dgm:t>
        <a:bodyPr/>
        <a:lstStyle/>
        <a:p>
          <a:endParaRPr lang="hu-HU"/>
        </a:p>
      </dgm:t>
    </dgm:pt>
    <dgm:pt modelId="{13712B0D-9D6D-4772-B487-C15B99B87D3E}" type="sibTrans" cxnId="{73E34994-83F1-45F3-955A-9364F0A7561C}">
      <dgm:prSet/>
      <dgm:spPr/>
      <dgm:t>
        <a:bodyPr/>
        <a:lstStyle/>
        <a:p>
          <a:endParaRPr lang="hu-HU"/>
        </a:p>
      </dgm:t>
    </dgm:pt>
    <dgm:pt modelId="{2C25A419-136B-40F9-8592-96CE438D6AC4}" type="pres">
      <dgm:prSet presAssocID="{FE647D6A-A605-410D-9E09-23568A638F79}" presName="Name0" presStyleCnt="0">
        <dgm:presLayoutVars>
          <dgm:dir/>
          <dgm:animLvl val="lvl"/>
          <dgm:resizeHandles val="exact"/>
        </dgm:presLayoutVars>
      </dgm:prSet>
      <dgm:spPr/>
    </dgm:pt>
    <dgm:pt modelId="{F179046F-4990-4094-928F-0C21BDC9F84C}" type="pres">
      <dgm:prSet presAssocID="{3701E688-B820-4F9A-8672-8CEBEFAAEC63}" presName="parTxOnly" presStyleLbl="node1" presStyleIdx="0" presStyleCnt="6" custLinFactNeighborX="42251" custLinFactNeighborY="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402C32-6F69-4E4B-B228-52767485A0F1}" type="pres">
      <dgm:prSet presAssocID="{67091E6D-E265-473B-B400-7BCB3A1D4FC6}" presName="parTxOnlySpace" presStyleCnt="0"/>
      <dgm:spPr/>
    </dgm:pt>
    <dgm:pt modelId="{FA4E1B51-2E61-4B1B-BBEC-8EB7C0DB4403}" type="pres">
      <dgm:prSet presAssocID="{BA352F87-F2AE-45FA-A7EC-748F5137819E}" presName="parTxOnly" presStyleLbl="node1" presStyleIdx="1" presStyleCnt="6" custLinFactNeighborX="42251" custLinFactNeighborY="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678F2A-AD0E-4257-9039-871E8C2ED021}" type="pres">
      <dgm:prSet presAssocID="{91947505-75B5-466E-8391-6D4C94EB0720}" presName="parTxOnlySpace" presStyleCnt="0"/>
      <dgm:spPr/>
    </dgm:pt>
    <dgm:pt modelId="{D348D851-B9EB-49BB-8F7B-571C2A3E5635}" type="pres">
      <dgm:prSet presAssocID="{4E029F8F-CBC9-4D4D-8AD9-0F0D456EBBAF}" presName="parTxOnly" presStyleLbl="node1" presStyleIdx="2" presStyleCnt="6" custLinFactNeighborX="42251" custLinFactNeighborY="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39AB67-EB0F-4D1B-BD1B-D8A7A03B2C66}" type="pres">
      <dgm:prSet presAssocID="{E7CC459C-03DE-42E9-B300-0EB96951BE88}" presName="parTxOnlySpace" presStyleCnt="0"/>
      <dgm:spPr/>
    </dgm:pt>
    <dgm:pt modelId="{6A66B629-70AE-4183-88D4-B88993030AF3}" type="pres">
      <dgm:prSet presAssocID="{E13381BA-847D-473F-97F2-CB89F0943236}" presName="parTxOnly" presStyleLbl="node1" presStyleIdx="3" presStyleCnt="6" custLinFactNeighborX="42251" custLinFactNeighborY="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0880DA-B978-4F7E-86A0-933226FBFDFB}" type="pres">
      <dgm:prSet presAssocID="{0A3AF183-9936-477F-9C82-FD1DE57A7A8A}" presName="parTxOnlySpace" presStyleCnt="0"/>
      <dgm:spPr/>
    </dgm:pt>
    <dgm:pt modelId="{B70C9273-7ED5-48D8-A98A-275B38165264}" type="pres">
      <dgm:prSet presAssocID="{7EF5EBB6-2286-41B9-8EE0-DAD9716A1557}" presName="parTxOnly" presStyleLbl="node1" presStyleIdx="4" presStyleCnt="6" custLinFactNeighborX="42251" custLinFactNeighborY="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C902A9-B725-452E-B20E-F1E847983D13}" type="pres">
      <dgm:prSet presAssocID="{7131C823-3B54-43BF-90B2-327B78A20639}" presName="parTxOnlySpace" presStyleCnt="0"/>
      <dgm:spPr/>
    </dgm:pt>
    <dgm:pt modelId="{49F3C27B-DF01-41CC-ACFC-D5240395517D}" type="pres">
      <dgm:prSet presAssocID="{4C50BCE8-BC1C-4B45-83A5-DA9D6C282E9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B990BBCC-2973-4D08-8134-7E7A33376BDF}" srcId="{FE647D6A-A605-410D-9E09-23568A638F79}" destId="{4E029F8F-CBC9-4D4D-8AD9-0F0D456EBBAF}" srcOrd="2" destOrd="0" parTransId="{6153F1AA-F748-4BD3-A40E-8482CC6E4BB8}" sibTransId="{E7CC459C-03DE-42E9-B300-0EB96951BE88}"/>
    <dgm:cxn modelId="{8101E64B-F6CC-4850-B905-00B6B41E8B5C}" type="presOf" srcId="{E13381BA-847D-473F-97F2-CB89F0943236}" destId="{6A66B629-70AE-4183-88D4-B88993030AF3}" srcOrd="0" destOrd="0" presId="urn:microsoft.com/office/officeart/2005/8/layout/chevron1"/>
    <dgm:cxn modelId="{4FA9E24C-30E3-4CB1-9FB0-E855DBD6CF1E}" srcId="{FE647D6A-A605-410D-9E09-23568A638F79}" destId="{BA352F87-F2AE-45FA-A7EC-748F5137819E}" srcOrd="1" destOrd="0" parTransId="{09BDE230-8D4F-4F7B-98BD-C4AAE7614BF2}" sibTransId="{91947505-75B5-466E-8391-6D4C94EB0720}"/>
    <dgm:cxn modelId="{B659750E-255F-4CEA-9CE1-3A4BFA6518D6}" type="presOf" srcId="{4C50BCE8-BC1C-4B45-83A5-DA9D6C282E95}" destId="{49F3C27B-DF01-41CC-ACFC-D5240395517D}" srcOrd="0" destOrd="0" presId="urn:microsoft.com/office/officeart/2005/8/layout/chevron1"/>
    <dgm:cxn modelId="{1F69C18F-8AD8-46CC-826D-E29F287BB9BE}" srcId="{FE647D6A-A605-410D-9E09-23568A638F79}" destId="{E13381BA-847D-473F-97F2-CB89F0943236}" srcOrd="3" destOrd="0" parTransId="{7C8209D5-D4D3-4DAD-A305-6171EB7A31BE}" sibTransId="{0A3AF183-9936-477F-9C82-FD1DE57A7A8A}"/>
    <dgm:cxn modelId="{D0C3D77D-A3BF-4F0A-8D6D-4B532B1081FF}" type="presOf" srcId="{FE647D6A-A605-410D-9E09-23568A638F79}" destId="{2C25A419-136B-40F9-8592-96CE438D6AC4}" srcOrd="0" destOrd="0" presId="urn:microsoft.com/office/officeart/2005/8/layout/chevron1"/>
    <dgm:cxn modelId="{1359F75E-CF2C-4EC7-AB6D-4BC3DD6AF575}" srcId="{FE647D6A-A605-410D-9E09-23568A638F79}" destId="{3701E688-B820-4F9A-8672-8CEBEFAAEC63}" srcOrd="0" destOrd="0" parTransId="{3B9269B7-C0B4-4DC9-B2DF-A8CAE38C34F0}" sibTransId="{67091E6D-E265-473B-B400-7BCB3A1D4FC6}"/>
    <dgm:cxn modelId="{EA8C2E3A-45C8-4303-B639-1CE1733CC765}" type="presOf" srcId="{4E029F8F-CBC9-4D4D-8AD9-0F0D456EBBAF}" destId="{D348D851-B9EB-49BB-8F7B-571C2A3E5635}" srcOrd="0" destOrd="0" presId="urn:microsoft.com/office/officeart/2005/8/layout/chevron1"/>
    <dgm:cxn modelId="{F017000B-3FEB-4AC0-BA6A-B769BCF42F2D}" type="presOf" srcId="{3701E688-B820-4F9A-8672-8CEBEFAAEC63}" destId="{F179046F-4990-4094-928F-0C21BDC9F84C}" srcOrd="0" destOrd="0" presId="urn:microsoft.com/office/officeart/2005/8/layout/chevron1"/>
    <dgm:cxn modelId="{A3BBB5DB-6000-4F1B-80DE-103A2FEDA31C}" type="presOf" srcId="{7EF5EBB6-2286-41B9-8EE0-DAD9716A1557}" destId="{B70C9273-7ED5-48D8-A98A-275B38165264}" srcOrd="0" destOrd="0" presId="urn:microsoft.com/office/officeart/2005/8/layout/chevron1"/>
    <dgm:cxn modelId="{E4CC2F92-006B-421C-B1EA-66B0295EC144}" srcId="{FE647D6A-A605-410D-9E09-23568A638F79}" destId="{7EF5EBB6-2286-41B9-8EE0-DAD9716A1557}" srcOrd="4" destOrd="0" parTransId="{E5DF3EC7-4591-49D2-B493-9D5163FE3872}" sibTransId="{7131C823-3B54-43BF-90B2-327B78A20639}"/>
    <dgm:cxn modelId="{73E34994-83F1-45F3-955A-9364F0A7561C}" srcId="{FE647D6A-A605-410D-9E09-23568A638F79}" destId="{4C50BCE8-BC1C-4B45-83A5-DA9D6C282E95}" srcOrd="5" destOrd="0" parTransId="{3FAD95EA-2B9F-456E-B46A-24EBE3D75E2D}" sibTransId="{13712B0D-9D6D-4772-B487-C15B99B87D3E}"/>
    <dgm:cxn modelId="{FBC251E5-156A-47C9-9095-4D7C826E120F}" type="presOf" srcId="{BA352F87-F2AE-45FA-A7EC-748F5137819E}" destId="{FA4E1B51-2E61-4B1B-BBEC-8EB7C0DB4403}" srcOrd="0" destOrd="0" presId="urn:microsoft.com/office/officeart/2005/8/layout/chevron1"/>
    <dgm:cxn modelId="{555467F9-E095-4454-B289-ADD6D735CD5A}" type="presParOf" srcId="{2C25A419-136B-40F9-8592-96CE438D6AC4}" destId="{F179046F-4990-4094-928F-0C21BDC9F84C}" srcOrd="0" destOrd="0" presId="urn:microsoft.com/office/officeart/2005/8/layout/chevron1"/>
    <dgm:cxn modelId="{45F876C0-D4AF-4EA2-A1EF-356AF4806097}" type="presParOf" srcId="{2C25A419-136B-40F9-8592-96CE438D6AC4}" destId="{85402C32-6F69-4E4B-B228-52767485A0F1}" srcOrd="1" destOrd="0" presId="urn:microsoft.com/office/officeart/2005/8/layout/chevron1"/>
    <dgm:cxn modelId="{2D2E6BAF-54AC-483E-85DB-5127F7BD6978}" type="presParOf" srcId="{2C25A419-136B-40F9-8592-96CE438D6AC4}" destId="{FA4E1B51-2E61-4B1B-BBEC-8EB7C0DB4403}" srcOrd="2" destOrd="0" presId="urn:microsoft.com/office/officeart/2005/8/layout/chevron1"/>
    <dgm:cxn modelId="{B8205F91-5CB9-4140-A71C-82330EC274E9}" type="presParOf" srcId="{2C25A419-136B-40F9-8592-96CE438D6AC4}" destId="{3D678F2A-AD0E-4257-9039-871E8C2ED021}" srcOrd="3" destOrd="0" presId="urn:microsoft.com/office/officeart/2005/8/layout/chevron1"/>
    <dgm:cxn modelId="{D3F70B97-AACC-4EDB-A331-E262D427E964}" type="presParOf" srcId="{2C25A419-136B-40F9-8592-96CE438D6AC4}" destId="{D348D851-B9EB-49BB-8F7B-571C2A3E5635}" srcOrd="4" destOrd="0" presId="urn:microsoft.com/office/officeart/2005/8/layout/chevron1"/>
    <dgm:cxn modelId="{74CA3A5C-41A2-475B-B332-F83927E13FDA}" type="presParOf" srcId="{2C25A419-136B-40F9-8592-96CE438D6AC4}" destId="{F039AB67-EB0F-4D1B-BD1B-D8A7A03B2C66}" srcOrd="5" destOrd="0" presId="urn:microsoft.com/office/officeart/2005/8/layout/chevron1"/>
    <dgm:cxn modelId="{177AF56F-1884-4FCB-AC63-9C23F89C53C3}" type="presParOf" srcId="{2C25A419-136B-40F9-8592-96CE438D6AC4}" destId="{6A66B629-70AE-4183-88D4-B88993030AF3}" srcOrd="6" destOrd="0" presId="urn:microsoft.com/office/officeart/2005/8/layout/chevron1"/>
    <dgm:cxn modelId="{904EF74B-D847-4740-9E42-DBD8994F173B}" type="presParOf" srcId="{2C25A419-136B-40F9-8592-96CE438D6AC4}" destId="{760880DA-B978-4F7E-86A0-933226FBFDFB}" srcOrd="7" destOrd="0" presId="urn:microsoft.com/office/officeart/2005/8/layout/chevron1"/>
    <dgm:cxn modelId="{EBFF6946-56D4-478B-A1A5-7DA86A09EED6}" type="presParOf" srcId="{2C25A419-136B-40F9-8592-96CE438D6AC4}" destId="{B70C9273-7ED5-48D8-A98A-275B38165264}" srcOrd="8" destOrd="0" presId="urn:microsoft.com/office/officeart/2005/8/layout/chevron1"/>
    <dgm:cxn modelId="{E2D0E4C4-C69B-488D-8FE2-02FB73666E95}" type="presParOf" srcId="{2C25A419-136B-40F9-8592-96CE438D6AC4}" destId="{BCC902A9-B725-452E-B20E-F1E847983D13}" srcOrd="9" destOrd="0" presId="urn:microsoft.com/office/officeart/2005/8/layout/chevron1"/>
    <dgm:cxn modelId="{6F4694A1-30B3-4ABC-931F-52DE0289C412}" type="presParOf" srcId="{2C25A419-136B-40F9-8592-96CE438D6AC4}" destId="{49F3C27B-DF01-41CC-ACFC-D524039551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647D6A-A605-410D-9E09-23568A638F79}" type="doc">
      <dgm:prSet loTypeId="urn:microsoft.com/office/officeart/2005/8/layout/chevron1" loCatId="process" qsTypeId="urn:microsoft.com/office/officeart/2005/8/quickstyle/3d3" qsCatId="3D" csTypeId="urn:microsoft.com/office/officeart/2005/8/colors/accent1_2" csCatId="accent1" phldr="1"/>
      <dgm:spPr/>
    </dgm:pt>
    <dgm:pt modelId="{3701E688-B820-4F9A-8672-8CEBEFAAEC63}">
      <dgm:prSet phldrT="[Szöveg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„ELŐZETES KÖTELEZETTSÉGVÁLLALÁS”</a:t>
          </a:r>
          <a:endParaRPr lang="hu-HU" sz="1400" dirty="0">
            <a:solidFill>
              <a:schemeClr val="tx1"/>
            </a:solidFill>
          </a:endParaRPr>
        </a:p>
      </dgm:t>
    </dgm:pt>
    <dgm:pt modelId="{3B9269B7-C0B4-4DC9-B2DF-A8CAE38C34F0}" type="parTrans" cxnId="{1359F75E-CF2C-4EC7-AB6D-4BC3DD6AF575}">
      <dgm:prSet/>
      <dgm:spPr/>
      <dgm:t>
        <a:bodyPr/>
        <a:lstStyle/>
        <a:p>
          <a:endParaRPr lang="hu-HU"/>
        </a:p>
      </dgm:t>
    </dgm:pt>
    <dgm:pt modelId="{67091E6D-E265-473B-B400-7BCB3A1D4FC6}" type="sibTrans" cxnId="{1359F75E-CF2C-4EC7-AB6D-4BC3DD6AF575}">
      <dgm:prSet/>
      <dgm:spPr/>
      <dgm:t>
        <a:bodyPr/>
        <a:lstStyle/>
        <a:p>
          <a:endParaRPr lang="hu-HU"/>
        </a:p>
      </dgm:t>
    </dgm:pt>
    <dgm:pt modelId="{BA352F87-F2AE-45FA-A7EC-748F5137819E}">
      <dgm:prSet phldrT="[Szöveg]" custT="1"/>
      <dgm:spPr>
        <a:solidFill>
          <a:srgbClr val="FFC000"/>
        </a:solidFill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A KÉRELMEK KÉZHEZVÉTELE</a:t>
          </a:r>
          <a:endParaRPr lang="hu-HU" sz="1400" dirty="0">
            <a:solidFill>
              <a:schemeClr val="tx1"/>
            </a:solidFill>
          </a:endParaRPr>
        </a:p>
      </dgm:t>
    </dgm:pt>
    <dgm:pt modelId="{09BDE230-8D4F-4F7B-98BD-C4AAE7614BF2}" type="parTrans" cxnId="{4FA9E24C-30E3-4CB1-9FB0-E855DBD6CF1E}">
      <dgm:prSet/>
      <dgm:spPr/>
      <dgm:t>
        <a:bodyPr/>
        <a:lstStyle/>
        <a:p>
          <a:endParaRPr lang="hu-HU"/>
        </a:p>
      </dgm:t>
    </dgm:pt>
    <dgm:pt modelId="{91947505-75B5-466E-8391-6D4C94EB0720}" type="sibTrans" cxnId="{4FA9E24C-30E3-4CB1-9FB0-E855DBD6CF1E}">
      <dgm:prSet/>
      <dgm:spPr/>
      <dgm:t>
        <a:bodyPr/>
        <a:lstStyle/>
        <a:p>
          <a:endParaRPr lang="hu-HU"/>
        </a:p>
      </dgm:t>
    </dgm:pt>
    <dgm:pt modelId="{4E029F8F-CBC9-4D4D-8AD9-0F0D456EBBAF}">
      <dgm:prSet phldrT="[Szöveg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ELŐZETES ÁTVILÁGÍTÁS</a:t>
          </a:r>
          <a:endParaRPr lang="hu-HU" sz="1400" dirty="0">
            <a:solidFill>
              <a:schemeClr val="tx1"/>
            </a:solidFill>
          </a:endParaRPr>
        </a:p>
      </dgm:t>
    </dgm:pt>
    <dgm:pt modelId="{6153F1AA-F748-4BD3-A40E-8482CC6E4BB8}" type="parTrans" cxnId="{B990BBCC-2973-4D08-8134-7E7A33376BDF}">
      <dgm:prSet/>
      <dgm:spPr/>
      <dgm:t>
        <a:bodyPr/>
        <a:lstStyle/>
        <a:p>
          <a:endParaRPr lang="hu-HU"/>
        </a:p>
      </dgm:t>
    </dgm:pt>
    <dgm:pt modelId="{E7CC459C-03DE-42E9-B300-0EB96951BE88}" type="sibTrans" cxnId="{B990BBCC-2973-4D08-8134-7E7A33376BDF}">
      <dgm:prSet/>
      <dgm:spPr/>
      <dgm:t>
        <a:bodyPr/>
        <a:lstStyle/>
        <a:p>
          <a:endParaRPr lang="hu-HU"/>
        </a:p>
      </dgm:t>
    </dgm:pt>
    <dgm:pt modelId="{E13381BA-847D-473F-97F2-CB89F0943236}">
      <dgm:prSet phldrT="[Szöveg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RÉSZLETES ÉRTÉKELÉS</a:t>
          </a:r>
          <a:endParaRPr lang="hu-HU" sz="1400" dirty="0">
            <a:solidFill>
              <a:schemeClr val="tx1"/>
            </a:solidFill>
          </a:endParaRPr>
        </a:p>
      </dgm:t>
    </dgm:pt>
    <dgm:pt modelId="{0A3AF183-9936-477F-9C82-FD1DE57A7A8A}" type="sibTrans" cxnId="{1F69C18F-8AD8-46CC-826D-E29F287BB9BE}">
      <dgm:prSet/>
      <dgm:spPr/>
      <dgm:t>
        <a:bodyPr/>
        <a:lstStyle/>
        <a:p>
          <a:endParaRPr lang="hu-HU"/>
        </a:p>
      </dgm:t>
    </dgm:pt>
    <dgm:pt modelId="{7C8209D5-D4D3-4DAD-A305-6171EB7A31BE}" type="parTrans" cxnId="{1F69C18F-8AD8-46CC-826D-E29F287BB9BE}">
      <dgm:prSet/>
      <dgm:spPr/>
      <dgm:t>
        <a:bodyPr/>
        <a:lstStyle/>
        <a:p>
          <a:endParaRPr lang="hu-HU"/>
        </a:p>
      </dgm:t>
    </dgm:pt>
    <dgm:pt modelId="{7EF5EBB6-2286-41B9-8EE0-DAD9716A1557}">
      <dgm:prSet phldrT="[Szöveg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DÖNTÉSHOZATAL</a:t>
          </a:r>
          <a:endParaRPr lang="hu-HU" sz="1400" dirty="0">
            <a:solidFill>
              <a:schemeClr val="tx1"/>
            </a:solidFill>
          </a:endParaRPr>
        </a:p>
      </dgm:t>
    </dgm:pt>
    <dgm:pt modelId="{E5DF3EC7-4591-49D2-B493-9D5163FE3872}" type="parTrans" cxnId="{E4CC2F92-006B-421C-B1EA-66B0295EC144}">
      <dgm:prSet/>
      <dgm:spPr/>
      <dgm:t>
        <a:bodyPr/>
        <a:lstStyle/>
        <a:p>
          <a:endParaRPr lang="hu-HU"/>
        </a:p>
      </dgm:t>
    </dgm:pt>
    <dgm:pt modelId="{7131C823-3B54-43BF-90B2-327B78A20639}" type="sibTrans" cxnId="{E4CC2F92-006B-421C-B1EA-66B0295EC144}">
      <dgm:prSet/>
      <dgm:spPr/>
      <dgm:t>
        <a:bodyPr/>
        <a:lstStyle/>
        <a:p>
          <a:endParaRPr lang="hu-HU"/>
        </a:p>
      </dgm:t>
    </dgm:pt>
    <dgm:pt modelId="{4C50BCE8-BC1C-4B45-83A5-DA9D6C282E95}">
      <dgm:prSet phldrT="[Szöveg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hu-HU" sz="1400" b="1" dirty="0" smtClean="0">
              <a:solidFill>
                <a:schemeClr val="tx1"/>
              </a:solidFill>
            </a:rPr>
            <a:t>ZÁRÓ ÉRTÉKELÉS</a:t>
          </a:r>
          <a:endParaRPr lang="hu-HU" sz="1400" dirty="0">
            <a:solidFill>
              <a:schemeClr val="tx1"/>
            </a:solidFill>
          </a:endParaRPr>
        </a:p>
      </dgm:t>
    </dgm:pt>
    <dgm:pt modelId="{3FAD95EA-2B9F-456E-B46A-24EBE3D75E2D}" type="parTrans" cxnId="{73E34994-83F1-45F3-955A-9364F0A7561C}">
      <dgm:prSet/>
      <dgm:spPr/>
      <dgm:t>
        <a:bodyPr/>
        <a:lstStyle/>
        <a:p>
          <a:endParaRPr lang="hu-HU"/>
        </a:p>
      </dgm:t>
    </dgm:pt>
    <dgm:pt modelId="{13712B0D-9D6D-4772-B487-C15B99B87D3E}" type="sibTrans" cxnId="{73E34994-83F1-45F3-955A-9364F0A7561C}">
      <dgm:prSet/>
      <dgm:spPr/>
      <dgm:t>
        <a:bodyPr/>
        <a:lstStyle/>
        <a:p>
          <a:endParaRPr lang="hu-HU"/>
        </a:p>
      </dgm:t>
    </dgm:pt>
    <dgm:pt modelId="{2C25A419-136B-40F9-8592-96CE438D6AC4}" type="pres">
      <dgm:prSet presAssocID="{FE647D6A-A605-410D-9E09-23568A638F79}" presName="Name0" presStyleCnt="0">
        <dgm:presLayoutVars>
          <dgm:dir/>
          <dgm:animLvl val="lvl"/>
          <dgm:resizeHandles val="exact"/>
        </dgm:presLayoutVars>
      </dgm:prSet>
      <dgm:spPr/>
    </dgm:pt>
    <dgm:pt modelId="{F179046F-4990-4094-928F-0C21BDC9F84C}" type="pres">
      <dgm:prSet presAssocID="{3701E688-B820-4F9A-8672-8CEBEFAAEC63}" presName="parTxOnly" presStyleLbl="node1" presStyleIdx="0" presStyleCnt="6" custLinFactNeighborX="42251" custLinFactNeighborY="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5402C32-6F69-4E4B-B228-52767485A0F1}" type="pres">
      <dgm:prSet presAssocID="{67091E6D-E265-473B-B400-7BCB3A1D4FC6}" presName="parTxOnlySpace" presStyleCnt="0"/>
      <dgm:spPr/>
    </dgm:pt>
    <dgm:pt modelId="{FA4E1B51-2E61-4B1B-BBEC-8EB7C0DB4403}" type="pres">
      <dgm:prSet presAssocID="{BA352F87-F2AE-45FA-A7EC-748F5137819E}" presName="parTxOnly" presStyleLbl="node1" presStyleIdx="1" presStyleCnt="6" custLinFactNeighborX="42251" custLinFactNeighborY="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D678F2A-AD0E-4257-9039-871E8C2ED021}" type="pres">
      <dgm:prSet presAssocID="{91947505-75B5-466E-8391-6D4C94EB0720}" presName="parTxOnlySpace" presStyleCnt="0"/>
      <dgm:spPr/>
    </dgm:pt>
    <dgm:pt modelId="{D348D851-B9EB-49BB-8F7B-571C2A3E5635}" type="pres">
      <dgm:prSet presAssocID="{4E029F8F-CBC9-4D4D-8AD9-0F0D456EBBAF}" presName="parTxOnly" presStyleLbl="node1" presStyleIdx="2" presStyleCnt="6" custLinFactNeighborX="42251" custLinFactNeighborY="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039AB67-EB0F-4D1B-BD1B-D8A7A03B2C66}" type="pres">
      <dgm:prSet presAssocID="{E7CC459C-03DE-42E9-B300-0EB96951BE88}" presName="parTxOnlySpace" presStyleCnt="0"/>
      <dgm:spPr/>
    </dgm:pt>
    <dgm:pt modelId="{6A66B629-70AE-4183-88D4-B88993030AF3}" type="pres">
      <dgm:prSet presAssocID="{E13381BA-847D-473F-97F2-CB89F0943236}" presName="parTxOnly" presStyleLbl="node1" presStyleIdx="3" presStyleCnt="6" custLinFactNeighborX="42251" custLinFactNeighborY="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60880DA-B978-4F7E-86A0-933226FBFDFB}" type="pres">
      <dgm:prSet presAssocID="{0A3AF183-9936-477F-9C82-FD1DE57A7A8A}" presName="parTxOnlySpace" presStyleCnt="0"/>
      <dgm:spPr/>
    </dgm:pt>
    <dgm:pt modelId="{B70C9273-7ED5-48D8-A98A-275B38165264}" type="pres">
      <dgm:prSet presAssocID="{7EF5EBB6-2286-41B9-8EE0-DAD9716A1557}" presName="parTxOnly" presStyleLbl="node1" presStyleIdx="4" presStyleCnt="6" custLinFactNeighborX="42251" custLinFactNeighborY="25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CC902A9-B725-452E-B20E-F1E847983D13}" type="pres">
      <dgm:prSet presAssocID="{7131C823-3B54-43BF-90B2-327B78A20639}" presName="parTxOnlySpace" presStyleCnt="0"/>
      <dgm:spPr/>
    </dgm:pt>
    <dgm:pt modelId="{49F3C27B-DF01-41CC-ACFC-D5240395517D}" type="pres">
      <dgm:prSet presAssocID="{4C50BCE8-BC1C-4B45-83A5-DA9D6C282E95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F69C18F-8AD8-46CC-826D-E29F287BB9BE}" srcId="{FE647D6A-A605-410D-9E09-23568A638F79}" destId="{E13381BA-847D-473F-97F2-CB89F0943236}" srcOrd="3" destOrd="0" parTransId="{7C8209D5-D4D3-4DAD-A305-6171EB7A31BE}" sibTransId="{0A3AF183-9936-477F-9C82-FD1DE57A7A8A}"/>
    <dgm:cxn modelId="{711C93F1-4A2D-421C-9BEE-854BB3CC3973}" type="presOf" srcId="{4E029F8F-CBC9-4D4D-8AD9-0F0D456EBBAF}" destId="{D348D851-B9EB-49BB-8F7B-571C2A3E5635}" srcOrd="0" destOrd="0" presId="urn:microsoft.com/office/officeart/2005/8/layout/chevron1"/>
    <dgm:cxn modelId="{9A5B580E-A112-43FF-9643-66C9B81E66C6}" type="presOf" srcId="{7EF5EBB6-2286-41B9-8EE0-DAD9716A1557}" destId="{B70C9273-7ED5-48D8-A98A-275B38165264}" srcOrd="0" destOrd="0" presId="urn:microsoft.com/office/officeart/2005/8/layout/chevron1"/>
    <dgm:cxn modelId="{6A2A3BD5-ED36-4003-A99D-646E4FC89D3F}" type="presOf" srcId="{BA352F87-F2AE-45FA-A7EC-748F5137819E}" destId="{FA4E1B51-2E61-4B1B-BBEC-8EB7C0DB4403}" srcOrd="0" destOrd="0" presId="urn:microsoft.com/office/officeart/2005/8/layout/chevron1"/>
    <dgm:cxn modelId="{7669C016-D321-46AB-B67A-E82546F0ABBF}" type="presOf" srcId="{E13381BA-847D-473F-97F2-CB89F0943236}" destId="{6A66B629-70AE-4183-88D4-B88993030AF3}" srcOrd="0" destOrd="0" presId="urn:microsoft.com/office/officeart/2005/8/layout/chevron1"/>
    <dgm:cxn modelId="{F73A2FA1-A98B-43EB-8DAF-C1422DD4369C}" type="presOf" srcId="{3701E688-B820-4F9A-8672-8CEBEFAAEC63}" destId="{F179046F-4990-4094-928F-0C21BDC9F84C}" srcOrd="0" destOrd="0" presId="urn:microsoft.com/office/officeart/2005/8/layout/chevron1"/>
    <dgm:cxn modelId="{E4CC2F92-006B-421C-B1EA-66B0295EC144}" srcId="{FE647D6A-A605-410D-9E09-23568A638F79}" destId="{7EF5EBB6-2286-41B9-8EE0-DAD9716A1557}" srcOrd="4" destOrd="0" parTransId="{E5DF3EC7-4591-49D2-B493-9D5163FE3872}" sibTransId="{7131C823-3B54-43BF-90B2-327B78A20639}"/>
    <dgm:cxn modelId="{1359F75E-CF2C-4EC7-AB6D-4BC3DD6AF575}" srcId="{FE647D6A-A605-410D-9E09-23568A638F79}" destId="{3701E688-B820-4F9A-8672-8CEBEFAAEC63}" srcOrd="0" destOrd="0" parTransId="{3B9269B7-C0B4-4DC9-B2DF-A8CAE38C34F0}" sibTransId="{67091E6D-E265-473B-B400-7BCB3A1D4FC6}"/>
    <dgm:cxn modelId="{73E34994-83F1-45F3-955A-9364F0A7561C}" srcId="{FE647D6A-A605-410D-9E09-23568A638F79}" destId="{4C50BCE8-BC1C-4B45-83A5-DA9D6C282E95}" srcOrd="5" destOrd="0" parTransId="{3FAD95EA-2B9F-456E-B46A-24EBE3D75E2D}" sibTransId="{13712B0D-9D6D-4772-B487-C15B99B87D3E}"/>
    <dgm:cxn modelId="{B990BBCC-2973-4D08-8134-7E7A33376BDF}" srcId="{FE647D6A-A605-410D-9E09-23568A638F79}" destId="{4E029F8F-CBC9-4D4D-8AD9-0F0D456EBBAF}" srcOrd="2" destOrd="0" parTransId="{6153F1AA-F748-4BD3-A40E-8482CC6E4BB8}" sibTransId="{E7CC459C-03DE-42E9-B300-0EB96951BE88}"/>
    <dgm:cxn modelId="{4FA9E24C-30E3-4CB1-9FB0-E855DBD6CF1E}" srcId="{FE647D6A-A605-410D-9E09-23568A638F79}" destId="{BA352F87-F2AE-45FA-A7EC-748F5137819E}" srcOrd="1" destOrd="0" parTransId="{09BDE230-8D4F-4F7B-98BD-C4AAE7614BF2}" sibTransId="{91947505-75B5-466E-8391-6D4C94EB0720}"/>
    <dgm:cxn modelId="{76D640FC-48E6-475F-A4DA-672464D6340D}" type="presOf" srcId="{4C50BCE8-BC1C-4B45-83A5-DA9D6C282E95}" destId="{49F3C27B-DF01-41CC-ACFC-D5240395517D}" srcOrd="0" destOrd="0" presId="urn:microsoft.com/office/officeart/2005/8/layout/chevron1"/>
    <dgm:cxn modelId="{9E2B3BEE-2CF8-40F8-8D0A-AA7D5740F1AD}" type="presOf" srcId="{FE647D6A-A605-410D-9E09-23568A638F79}" destId="{2C25A419-136B-40F9-8592-96CE438D6AC4}" srcOrd="0" destOrd="0" presId="urn:microsoft.com/office/officeart/2005/8/layout/chevron1"/>
    <dgm:cxn modelId="{DDFD55FF-3479-433E-9B19-B7F69688C288}" type="presParOf" srcId="{2C25A419-136B-40F9-8592-96CE438D6AC4}" destId="{F179046F-4990-4094-928F-0C21BDC9F84C}" srcOrd="0" destOrd="0" presId="urn:microsoft.com/office/officeart/2005/8/layout/chevron1"/>
    <dgm:cxn modelId="{B1530F5B-0A41-4C65-8DD4-6FAC0162AD8A}" type="presParOf" srcId="{2C25A419-136B-40F9-8592-96CE438D6AC4}" destId="{85402C32-6F69-4E4B-B228-52767485A0F1}" srcOrd="1" destOrd="0" presId="urn:microsoft.com/office/officeart/2005/8/layout/chevron1"/>
    <dgm:cxn modelId="{758C0D92-9AAE-43E9-A00A-0689B36DE60F}" type="presParOf" srcId="{2C25A419-136B-40F9-8592-96CE438D6AC4}" destId="{FA4E1B51-2E61-4B1B-BBEC-8EB7C0DB4403}" srcOrd="2" destOrd="0" presId="urn:microsoft.com/office/officeart/2005/8/layout/chevron1"/>
    <dgm:cxn modelId="{C0657DF7-9266-4621-A345-9D341881EEEF}" type="presParOf" srcId="{2C25A419-136B-40F9-8592-96CE438D6AC4}" destId="{3D678F2A-AD0E-4257-9039-871E8C2ED021}" srcOrd="3" destOrd="0" presId="urn:microsoft.com/office/officeart/2005/8/layout/chevron1"/>
    <dgm:cxn modelId="{93ABB5C1-B9CE-4A7B-9C33-E806A75A18E3}" type="presParOf" srcId="{2C25A419-136B-40F9-8592-96CE438D6AC4}" destId="{D348D851-B9EB-49BB-8F7B-571C2A3E5635}" srcOrd="4" destOrd="0" presId="urn:microsoft.com/office/officeart/2005/8/layout/chevron1"/>
    <dgm:cxn modelId="{E7D3F89C-06C5-44C2-8EF5-314A160D15FB}" type="presParOf" srcId="{2C25A419-136B-40F9-8592-96CE438D6AC4}" destId="{F039AB67-EB0F-4D1B-BD1B-D8A7A03B2C66}" srcOrd="5" destOrd="0" presId="urn:microsoft.com/office/officeart/2005/8/layout/chevron1"/>
    <dgm:cxn modelId="{1CFB8E8A-9ABC-43E7-B7AF-A9F9DCBCB79B}" type="presParOf" srcId="{2C25A419-136B-40F9-8592-96CE438D6AC4}" destId="{6A66B629-70AE-4183-88D4-B88993030AF3}" srcOrd="6" destOrd="0" presId="urn:microsoft.com/office/officeart/2005/8/layout/chevron1"/>
    <dgm:cxn modelId="{F962FA8C-8AA4-4660-9D49-AFE9728115C4}" type="presParOf" srcId="{2C25A419-136B-40F9-8592-96CE438D6AC4}" destId="{760880DA-B978-4F7E-86A0-933226FBFDFB}" srcOrd="7" destOrd="0" presId="urn:microsoft.com/office/officeart/2005/8/layout/chevron1"/>
    <dgm:cxn modelId="{67643DDF-0FA2-4150-9755-2BEAE60CB98E}" type="presParOf" srcId="{2C25A419-136B-40F9-8592-96CE438D6AC4}" destId="{B70C9273-7ED5-48D8-A98A-275B38165264}" srcOrd="8" destOrd="0" presId="urn:microsoft.com/office/officeart/2005/8/layout/chevron1"/>
    <dgm:cxn modelId="{5D86DD21-1E6E-4A56-BF15-3EBC27F502B2}" type="presParOf" srcId="{2C25A419-136B-40F9-8592-96CE438D6AC4}" destId="{BCC902A9-B725-452E-B20E-F1E847983D13}" srcOrd="9" destOrd="0" presId="urn:microsoft.com/office/officeart/2005/8/layout/chevron1"/>
    <dgm:cxn modelId="{B4212697-5D06-4F4F-8655-892AB64E3C9E}" type="presParOf" srcId="{2C25A419-136B-40F9-8592-96CE438D6AC4}" destId="{49F3C27B-DF01-41CC-ACFC-D524039551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9046F-4990-4094-928F-0C21BDC9F84C}">
      <dsp:nvSpPr>
        <dsp:cNvPr id="0" name=""/>
        <dsp:cNvSpPr/>
      </dsp:nvSpPr>
      <dsp:spPr>
        <a:xfrm>
          <a:off x="90190" y="190501"/>
          <a:ext cx="2006947" cy="802778"/>
        </a:xfrm>
        <a:prstGeom prst="chevron">
          <a:avLst/>
        </a:prstGeom>
        <a:solidFill>
          <a:srgbClr val="C1E70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„ELŐZETES KÖTELEZETTSÉG-VÁLLALÁS”</a:t>
          </a:r>
          <a:endParaRPr lang="hu-HU" sz="1200" kern="1200" dirty="0">
            <a:solidFill>
              <a:schemeClr val="tx1"/>
            </a:solidFill>
          </a:endParaRPr>
        </a:p>
      </dsp:txBody>
      <dsp:txXfrm>
        <a:off x="491579" y="190501"/>
        <a:ext cx="1204169" cy="802778"/>
      </dsp:txXfrm>
    </dsp:sp>
    <dsp:sp modelId="{FA4E1B51-2E61-4B1B-BBEC-8EB7C0DB4403}">
      <dsp:nvSpPr>
        <dsp:cNvPr id="0" name=""/>
        <dsp:cNvSpPr/>
      </dsp:nvSpPr>
      <dsp:spPr>
        <a:xfrm>
          <a:off x="1896442" y="190501"/>
          <a:ext cx="2006947" cy="802778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A KÉRELMEK KÉZHEZVÉTELE</a:t>
          </a:r>
          <a:endParaRPr lang="hu-HU" sz="1200" kern="1200" dirty="0">
            <a:solidFill>
              <a:schemeClr val="tx1"/>
            </a:solidFill>
          </a:endParaRPr>
        </a:p>
      </dsp:txBody>
      <dsp:txXfrm>
        <a:off x="2297831" y="190501"/>
        <a:ext cx="1204169" cy="802778"/>
      </dsp:txXfrm>
    </dsp:sp>
    <dsp:sp modelId="{D348D851-B9EB-49BB-8F7B-571C2A3E5635}">
      <dsp:nvSpPr>
        <dsp:cNvPr id="0" name=""/>
        <dsp:cNvSpPr/>
      </dsp:nvSpPr>
      <dsp:spPr>
        <a:xfrm>
          <a:off x="3702695" y="190501"/>
          <a:ext cx="2006947" cy="802778"/>
        </a:xfrm>
        <a:prstGeom prst="chevron">
          <a:avLst/>
        </a:prstGeom>
        <a:solidFill>
          <a:srgbClr val="F6932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ELŐZETES ÁTVILÁGÍTÁS</a:t>
          </a:r>
          <a:endParaRPr lang="hu-HU" sz="1200" kern="1200" dirty="0">
            <a:solidFill>
              <a:schemeClr val="tx1"/>
            </a:solidFill>
          </a:endParaRPr>
        </a:p>
      </dsp:txBody>
      <dsp:txXfrm>
        <a:off x="4104084" y="190501"/>
        <a:ext cx="1204169" cy="802778"/>
      </dsp:txXfrm>
    </dsp:sp>
    <dsp:sp modelId="{6A66B629-70AE-4183-88D4-B88993030AF3}">
      <dsp:nvSpPr>
        <dsp:cNvPr id="0" name=""/>
        <dsp:cNvSpPr/>
      </dsp:nvSpPr>
      <dsp:spPr>
        <a:xfrm>
          <a:off x="5508947" y="190501"/>
          <a:ext cx="2006947" cy="802778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RÉSZLETES ÉRTÉKELÉS</a:t>
          </a:r>
          <a:endParaRPr lang="hu-HU" sz="1200" kern="1200" dirty="0">
            <a:solidFill>
              <a:schemeClr val="tx1"/>
            </a:solidFill>
          </a:endParaRPr>
        </a:p>
      </dsp:txBody>
      <dsp:txXfrm>
        <a:off x="5910336" y="190501"/>
        <a:ext cx="1204169" cy="802778"/>
      </dsp:txXfrm>
    </dsp:sp>
    <dsp:sp modelId="{B70C9273-7ED5-48D8-A98A-275B38165264}">
      <dsp:nvSpPr>
        <dsp:cNvPr id="0" name=""/>
        <dsp:cNvSpPr/>
      </dsp:nvSpPr>
      <dsp:spPr>
        <a:xfrm>
          <a:off x="7315200" y="190501"/>
          <a:ext cx="2006947" cy="802778"/>
        </a:xfrm>
        <a:prstGeom prst="chevron">
          <a:avLst/>
        </a:prstGeom>
        <a:solidFill>
          <a:srgbClr val="27C57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DÖNTÉSHOZATAL</a:t>
          </a:r>
          <a:endParaRPr lang="hu-HU" sz="1200" kern="1200" dirty="0">
            <a:solidFill>
              <a:schemeClr val="tx1"/>
            </a:solidFill>
          </a:endParaRPr>
        </a:p>
      </dsp:txBody>
      <dsp:txXfrm>
        <a:off x="7716589" y="190501"/>
        <a:ext cx="1204169" cy="802778"/>
      </dsp:txXfrm>
    </dsp:sp>
    <dsp:sp modelId="{49F3C27B-DF01-41CC-ACFC-D5240395517D}">
      <dsp:nvSpPr>
        <dsp:cNvPr id="0" name=""/>
        <dsp:cNvSpPr/>
      </dsp:nvSpPr>
      <dsp:spPr>
        <a:xfrm>
          <a:off x="9036656" y="170110"/>
          <a:ext cx="2006947" cy="802778"/>
        </a:xfrm>
        <a:prstGeom prst="chevron">
          <a:avLst/>
        </a:prstGeom>
        <a:solidFill>
          <a:srgbClr val="EBEBEB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200" b="1" kern="1200" dirty="0" smtClean="0">
              <a:solidFill>
                <a:schemeClr val="tx1"/>
              </a:solidFill>
            </a:rPr>
            <a:t>ZÁRÓ ÉRTÉKELÉS</a:t>
          </a:r>
          <a:endParaRPr lang="hu-HU" sz="1200" kern="1200" dirty="0">
            <a:solidFill>
              <a:schemeClr val="tx1"/>
            </a:solidFill>
          </a:endParaRPr>
        </a:p>
      </dsp:txBody>
      <dsp:txXfrm>
        <a:off x="9438045" y="170110"/>
        <a:ext cx="1204169" cy="8027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9046F-4990-4094-928F-0C21BDC9F84C}">
      <dsp:nvSpPr>
        <dsp:cNvPr id="0" name=""/>
        <dsp:cNvSpPr/>
      </dsp:nvSpPr>
      <dsp:spPr>
        <a:xfrm>
          <a:off x="90190" y="190501"/>
          <a:ext cx="2006947" cy="802778"/>
        </a:xfrm>
        <a:prstGeom prst="chevron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„ELŐZETES KÖTELEZETTSÉGVÁLLALÁS”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491579" y="190501"/>
        <a:ext cx="1204169" cy="802778"/>
      </dsp:txXfrm>
    </dsp:sp>
    <dsp:sp modelId="{FA4E1B51-2E61-4B1B-BBEC-8EB7C0DB4403}">
      <dsp:nvSpPr>
        <dsp:cNvPr id="0" name=""/>
        <dsp:cNvSpPr/>
      </dsp:nvSpPr>
      <dsp:spPr>
        <a:xfrm>
          <a:off x="1896442" y="190501"/>
          <a:ext cx="2006947" cy="802778"/>
        </a:xfrm>
        <a:prstGeom prst="chevron">
          <a:avLst/>
        </a:prstGeom>
        <a:solidFill>
          <a:srgbClr val="FFC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A KÉRELMEK KÉZHEZVÉTELE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2297831" y="190501"/>
        <a:ext cx="1204169" cy="802778"/>
      </dsp:txXfrm>
    </dsp:sp>
    <dsp:sp modelId="{D348D851-B9EB-49BB-8F7B-571C2A3E5635}">
      <dsp:nvSpPr>
        <dsp:cNvPr id="0" name=""/>
        <dsp:cNvSpPr/>
      </dsp:nvSpPr>
      <dsp:spPr>
        <a:xfrm>
          <a:off x="3702695" y="190501"/>
          <a:ext cx="2006947" cy="802778"/>
        </a:xfrm>
        <a:prstGeom prst="chevron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ELŐZETES ÁTVILÁGÍTÁS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4104084" y="190501"/>
        <a:ext cx="1204169" cy="802778"/>
      </dsp:txXfrm>
    </dsp:sp>
    <dsp:sp modelId="{6A66B629-70AE-4183-88D4-B88993030AF3}">
      <dsp:nvSpPr>
        <dsp:cNvPr id="0" name=""/>
        <dsp:cNvSpPr/>
      </dsp:nvSpPr>
      <dsp:spPr>
        <a:xfrm>
          <a:off x="5508947" y="190501"/>
          <a:ext cx="2006947" cy="802778"/>
        </a:xfrm>
        <a:prstGeom prst="chevron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RÉSZLETES ÉRTÉKELÉS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5910336" y="190501"/>
        <a:ext cx="1204169" cy="802778"/>
      </dsp:txXfrm>
    </dsp:sp>
    <dsp:sp modelId="{B70C9273-7ED5-48D8-A98A-275B38165264}">
      <dsp:nvSpPr>
        <dsp:cNvPr id="0" name=""/>
        <dsp:cNvSpPr/>
      </dsp:nvSpPr>
      <dsp:spPr>
        <a:xfrm>
          <a:off x="7315200" y="190501"/>
          <a:ext cx="2006947" cy="802778"/>
        </a:xfrm>
        <a:prstGeom prst="chevron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DÖNTÉSHOZATAL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7716589" y="190501"/>
        <a:ext cx="1204169" cy="802778"/>
      </dsp:txXfrm>
    </dsp:sp>
    <dsp:sp modelId="{49F3C27B-DF01-41CC-ACFC-D5240395517D}">
      <dsp:nvSpPr>
        <dsp:cNvPr id="0" name=""/>
        <dsp:cNvSpPr/>
      </dsp:nvSpPr>
      <dsp:spPr>
        <a:xfrm>
          <a:off x="9036656" y="170110"/>
          <a:ext cx="2006947" cy="802778"/>
        </a:xfrm>
        <a:prstGeom prst="chevron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b="1" kern="1200" dirty="0" smtClean="0">
              <a:solidFill>
                <a:schemeClr val="tx1"/>
              </a:solidFill>
            </a:rPr>
            <a:t>ZÁRÓ ÉRTÉKELÉS</a:t>
          </a:r>
          <a:endParaRPr lang="hu-HU" sz="1400" kern="1200" dirty="0">
            <a:solidFill>
              <a:schemeClr val="tx1"/>
            </a:solidFill>
          </a:endParaRPr>
        </a:p>
      </dsp:txBody>
      <dsp:txXfrm>
        <a:off x="9438045" y="170110"/>
        <a:ext cx="1204169" cy="8027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33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5B8F8DAD-EC37-44C5-AA5C-AB00DC546395}" type="datetimeFigureOut">
              <a:rPr lang="hu-HU" smtClean="0"/>
              <a:t>2020.12.03.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33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33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519D074B-8F43-43B7-B50C-867AF86ADC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898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3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1"/>
            <a:ext cx="2918831" cy="4933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92D1028-CA0C-4B4B-BDE8-79B42ED88A24}" type="datetimeFigureOut">
              <a:rPr lang="hu-HU" smtClean="0"/>
              <a:t>2020.12.03.</a:t>
            </a:fld>
            <a:endParaRPr lang="hu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hu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33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33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F09E0D52-3216-4EF1-80B5-0A51FD518B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3874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5453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9E0D52-3216-4EF1-80B5-0A51FD518BF4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223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0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EBEBEB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47" name="Group 4"/>
          <p:cNvGrpSpPr>
            <a:grpSpLocks noChangeAspect="1"/>
          </p:cNvGrpSpPr>
          <p:nvPr userDrawn="1"/>
        </p:nvGrpSpPr>
        <p:grpSpPr bwMode="auto">
          <a:xfrm>
            <a:off x="104359" y="4937760"/>
            <a:ext cx="2848809" cy="1426524"/>
            <a:chOff x="2494" y="1487"/>
            <a:chExt cx="2688" cy="1346"/>
          </a:xfrm>
        </p:grpSpPr>
        <p:sp>
          <p:nvSpPr>
            <p:cNvPr id="48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96" y="1487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2685" y="2448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0" name="Freeform 6"/>
            <p:cNvSpPr>
              <a:spLocks noEditPoints="1"/>
            </p:cNvSpPr>
            <p:nvPr/>
          </p:nvSpPr>
          <p:spPr bwMode="auto">
            <a:xfrm>
              <a:off x="3666" y="1572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93959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91" name="Freeform 8"/>
            <p:cNvSpPr>
              <a:spLocks noEditPoints="1"/>
            </p:cNvSpPr>
            <p:nvPr/>
          </p:nvSpPr>
          <p:spPr bwMode="auto">
            <a:xfrm>
              <a:off x="2494" y="1488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953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rgbClr val="EBEBEB">
              <a:alpha val="50000"/>
            </a:srgb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367166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Frame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08012" y="1371600"/>
            <a:ext cx="10972800" cy="4876800"/>
          </a:xfrm>
          <a:prstGeom prst="rect">
            <a:avLst/>
          </a:prstGeom>
          <a:solidFill>
            <a:schemeClr val="bg1">
              <a:alpha val="50000"/>
            </a:schemeClr>
          </a:solidFill>
          <a:ln w="158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8" name="Group 17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210840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8" name="Rectangle 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890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 (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10969943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03435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53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003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167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7211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761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3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(HU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3044951" cy="6858000"/>
          </a:xfrm>
          <a:prstGeom prst="rect">
            <a:avLst/>
          </a:prstGeom>
          <a:solidFill>
            <a:srgbClr val="0E16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9" name="Picture 2" descr="C:\_PROJECTS\ITM\ITM_asztali_nevtabla\ITM_halozatos_sarok_felso.png"/>
          <p:cNvPicPr>
            <a:picLocks noChangeAspect="1" noChangeArrowheads="1"/>
          </p:cNvPicPr>
          <p:nvPr userDrawn="1"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2749550" cy="240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 userDrawn="1"/>
        </p:nvSpPr>
        <p:spPr>
          <a:xfrm>
            <a:off x="0" y="0"/>
            <a:ext cx="3044951" cy="6858000"/>
          </a:xfrm>
          <a:prstGeom prst="rect">
            <a:avLst/>
          </a:prstGeom>
          <a:solidFill>
            <a:srgbClr val="0E1655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9" name="Group 18"/>
          <p:cNvGrpSpPr>
            <a:grpSpLocks noChangeAspect="1"/>
          </p:cNvGrpSpPr>
          <p:nvPr userDrawn="1"/>
        </p:nvGrpSpPr>
        <p:grpSpPr bwMode="auto">
          <a:xfrm>
            <a:off x="102239" y="4937760"/>
            <a:ext cx="2848809" cy="1426524"/>
            <a:chOff x="2494" y="2016"/>
            <a:chExt cx="2688" cy="1346"/>
          </a:xfrm>
        </p:grpSpPr>
        <p:sp>
          <p:nvSpPr>
            <p:cNvPr id="10" name="AutoShape 17"/>
            <p:cNvSpPr>
              <a:spLocks noChangeAspect="1" noChangeArrowheads="1" noTextEdit="1"/>
            </p:cNvSpPr>
            <p:nvPr/>
          </p:nvSpPr>
          <p:spPr bwMode="auto">
            <a:xfrm>
              <a:off x="2496" y="2016"/>
              <a:ext cx="2686" cy="1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2685" y="2977"/>
              <a:ext cx="2303" cy="297"/>
            </a:xfrm>
            <a:custGeom>
              <a:avLst/>
              <a:gdLst>
                <a:gd name="T0" fmla="*/ 1 w 972"/>
                <a:gd name="T1" fmla="*/ 4 h 125"/>
                <a:gd name="T2" fmla="*/ 29 w 972"/>
                <a:gd name="T3" fmla="*/ 43 h 125"/>
                <a:gd name="T4" fmla="*/ 60 w 972"/>
                <a:gd name="T5" fmla="*/ 48 h 125"/>
                <a:gd name="T6" fmla="*/ 111 w 972"/>
                <a:gd name="T7" fmla="*/ 43 h 125"/>
                <a:gd name="T8" fmla="*/ 167 w 972"/>
                <a:gd name="T9" fmla="*/ 30 h 125"/>
                <a:gd name="T10" fmla="*/ 210 w 972"/>
                <a:gd name="T11" fmla="*/ 12 h 125"/>
                <a:gd name="T12" fmla="*/ 191 w 972"/>
                <a:gd name="T13" fmla="*/ 44 h 125"/>
                <a:gd name="T14" fmla="*/ 215 w 972"/>
                <a:gd name="T15" fmla="*/ 50 h 125"/>
                <a:gd name="T16" fmla="*/ 233 w 972"/>
                <a:gd name="T17" fmla="*/ 4 h 125"/>
                <a:gd name="T18" fmla="*/ 282 w 972"/>
                <a:gd name="T19" fmla="*/ 22 h 125"/>
                <a:gd name="T20" fmla="*/ 306 w 972"/>
                <a:gd name="T21" fmla="*/ 50 h 125"/>
                <a:gd name="T22" fmla="*/ 303 w 972"/>
                <a:gd name="T23" fmla="*/ 12 h 125"/>
                <a:gd name="T24" fmla="*/ 331 w 972"/>
                <a:gd name="T25" fmla="*/ 6 h 125"/>
                <a:gd name="T26" fmla="*/ 384 w 972"/>
                <a:gd name="T27" fmla="*/ 11 h 125"/>
                <a:gd name="T28" fmla="*/ 417 w 972"/>
                <a:gd name="T29" fmla="*/ 11 h 125"/>
                <a:gd name="T30" fmla="*/ 438 w 972"/>
                <a:gd name="T31" fmla="*/ 27 h 125"/>
                <a:gd name="T32" fmla="*/ 423 w 972"/>
                <a:gd name="T33" fmla="*/ 50 h 125"/>
                <a:gd name="T34" fmla="*/ 437 w 972"/>
                <a:gd name="T35" fmla="*/ 3 h 125"/>
                <a:gd name="T36" fmla="*/ 468 w 972"/>
                <a:gd name="T37" fmla="*/ 15 h 125"/>
                <a:gd name="T38" fmla="*/ 513 w 972"/>
                <a:gd name="T39" fmla="*/ 49 h 125"/>
                <a:gd name="T40" fmla="*/ 536 w 972"/>
                <a:gd name="T41" fmla="*/ 11 h 125"/>
                <a:gd name="T42" fmla="*/ 564 w 972"/>
                <a:gd name="T43" fmla="*/ 17 h 125"/>
                <a:gd name="T44" fmla="*/ 552 w 972"/>
                <a:gd name="T45" fmla="*/ 35 h 125"/>
                <a:gd name="T46" fmla="*/ 581 w 972"/>
                <a:gd name="T47" fmla="*/ 46 h 125"/>
                <a:gd name="T48" fmla="*/ 611 w 972"/>
                <a:gd name="T49" fmla="*/ 42 h 125"/>
                <a:gd name="T50" fmla="*/ 652 w 972"/>
                <a:gd name="T51" fmla="*/ 30 h 125"/>
                <a:gd name="T52" fmla="*/ 620 w 972"/>
                <a:gd name="T53" fmla="*/ 12 h 125"/>
                <a:gd name="T54" fmla="*/ 648 w 972"/>
                <a:gd name="T55" fmla="*/ 11 h 125"/>
                <a:gd name="T56" fmla="*/ 674 w 972"/>
                <a:gd name="T57" fmla="*/ 43 h 125"/>
                <a:gd name="T58" fmla="*/ 704 w 972"/>
                <a:gd name="T59" fmla="*/ 48 h 125"/>
                <a:gd name="T60" fmla="*/ 794 w 972"/>
                <a:gd name="T61" fmla="*/ 43 h 125"/>
                <a:gd name="T62" fmla="*/ 775 w 972"/>
                <a:gd name="T63" fmla="*/ 11 h 125"/>
                <a:gd name="T64" fmla="*/ 828 w 972"/>
                <a:gd name="T65" fmla="*/ 4 h 125"/>
                <a:gd name="T66" fmla="*/ 886 w 972"/>
                <a:gd name="T67" fmla="*/ 32 h 125"/>
                <a:gd name="T68" fmla="*/ 852 w 972"/>
                <a:gd name="T69" fmla="*/ 29 h 125"/>
                <a:gd name="T70" fmla="*/ 900 w 972"/>
                <a:gd name="T71" fmla="*/ 26 h 125"/>
                <a:gd name="T72" fmla="*/ 954 w 972"/>
                <a:gd name="T73" fmla="*/ 50 h 125"/>
                <a:gd name="T74" fmla="*/ 913 w 972"/>
                <a:gd name="T75" fmla="*/ 50 h 125"/>
                <a:gd name="T76" fmla="*/ 959 w 972"/>
                <a:gd name="T77" fmla="*/ 50 h 125"/>
                <a:gd name="T78" fmla="*/ 967 w 972"/>
                <a:gd name="T79" fmla="*/ 35 h 125"/>
                <a:gd name="T80" fmla="*/ 274 w 972"/>
                <a:gd name="T81" fmla="*/ 121 h 125"/>
                <a:gd name="T82" fmla="*/ 340 w 972"/>
                <a:gd name="T83" fmla="*/ 109 h 125"/>
                <a:gd name="T84" fmla="*/ 338 w 972"/>
                <a:gd name="T85" fmla="*/ 85 h 125"/>
                <a:gd name="T86" fmla="*/ 357 w 972"/>
                <a:gd name="T87" fmla="*/ 86 h 125"/>
                <a:gd name="T88" fmla="*/ 374 w 972"/>
                <a:gd name="T89" fmla="*/ 107 h 125"/>
                <a:gd name="T90" fmla="*/ 404 w 972"/>
                <a:gd name="T91" fmla="*/ 85 h 125"/>
                <a:gd name="T92" fmla="*/ 438 w 972"/>
                <a:gd name="T93" fmla="*/ 106 h 125"/>
                <a:gd name="T94" fmla="*/ 479 w 972"/>
                <a:gd name="T95" fmla="*/ 121 h 125"/>
                <a:gd name="T96" fmla="*/ 473 w 972"/>
                <a:gd name="T97" fmla="*/ 85 h 125"/>
                <a:gd name="T98" fmla="*/ 508 w 972"/>
                <a:gd name="T99" fmla="*/ 87 h 125"/>
                <a:gd name="T100" fmla="*/ 513 w 972"/>
                <a:gd name="T101" fmla="*/ 87 h 125"/>
                <a:gd name="T102" fmla="*/ 544 w 972"/>
                <a:gd name="T103" fmla="*/ 87 h 125"/>
                <a:gd name="T104" fmla="*/ 555 w 972"/>
                <a:gd name="T105" fmla="*/ 121 h 125"/>
                <a:gd name="T106" fmla="*/ 544 w 972"/>
                <a:gd name="T107" fmla="*/ 80 h 125"/>
                <a:gd name="T108" fmla="*/ 600 w 972"/>
                <a:gd name="T109" fmla="*/ 119 h 125"/>
                <a:gd name="T110" fmla="*/ 569 w 972"/>
                <a:gd name="T111" fmla="*/ 124 h 125"/>
                <a:gd name="T112" fmla="*/ 623 w 972"/>
                <a:gd name="T113" fmla="*/ 123 h 125"/>
                <a:gd name="T114" fmla="*/ 621 w 972"/>
                <a:gd name="T115" fmla="*/ 85 h 125"/>
                <a:gd name="T116" fmla="*/ 643 w 972"/>
                <a:gd name="T117" fmla="*/ 120 h 125"/>
                <a:gd name="T118" fmla="*/ 650 w 972"/>
                <a:gd name="T119" fmla="*/ 125 h 125"/>
                <a:gd name="T120" fmla="*/ 684 w 972"/>
                <a:gd name="T121" fmla="*/ 95 h 125"/>
                <a:gd name="T122" fmla="*/ 717 w 972"/>
                <a:gd name="T123" fmla="*/ 84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72" h="125">
                  <a:moveTo>
                    <a:pt x="10" y="33"/>
                  </a:moveTo>
                  <a:cubicBezTo>
                    <a:pt x="10" y="39"/>
                    <a:pt x="10" y="43"/>
                    <a:pt x="10" y="46"/>
                  </a:cubicBezTo>
                  <a:cubicBezTo>
                    <a:pt x="10" y="48"/>
                    <a:pt x="11" y="49"/>
                    <a:pt x="13" y="49"/>
                  </a:cubicBezTo>
                  <a:cubicBezTo>
                    <a:pt x="13" y="49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6" y="50"/>
                    <a:pt x="16" y="50"/>
                    <a:pt x="15" y="50"/>
                  </a:cubicBezTo>
                  <a:cubicBezTo>
                    <a:pt x="11" y="50"/>
                    <a:pt x="8" y="50"/>
                    <a:pt x="7" y="50"/>
                  </a:cubicBezTo>
                  <a:cubicBezTo>
                    <a:pt x="7" y="50"/>
                    <a:pt x="3" y="50"/>
                    <a:pt x="1" y="50"/>
                  </a:cubicBezTo>
                  <a:cubicBezTo>
                    <a:pt x="1" y="50"/>
                    <a:pt x="0" y="50"/>
                    <a:pt x="0" y="50"/>
                  </a:cubicBezTo>
                  <a:cubicBezTo>
                    <a:pt x="0" y="50"/>
                    <a:pt x="0" y="50"/>
                    <a:pt x="1" y="50"/>
                  </a:cubicBezTo>
                  <a:cubicBezTo>
                    <a:pt x="1" y="50"/>
                    <a:pt x="2" y="49"/>
                    <a:pt x="3" y="49"/>
                  </a:cubicBezTo>
                  <a:cubicBezTo>
                    <a:pt x="4" y="49"/>
                    <a:pt x="4" y="48"/>
                    <a:pt x="4" y="46"/>
                  </a:cubicBezTo>
                  <a:cubicBezTo>
                    <a:pt x="5" y="43"/>
                    <a:pt x="5" y="39"/>
                    <a:pt x="5" y="3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12"/>
                    <a:pt x="5" y="11"/>
                    <a:pt x="5" y="9"/>
                  </a:cubicBezTo>
                  <a:cubicBezTo>
                    <a:pt x="5" y="7"/>
                    <a:pt x="4" y="6"/>
                    <a:pt x="3" y="5"/>
                  </a:cubicBezTo>
                  <a:cubicBezTo>
                    <a:pt x="2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0" y="4"/>
                    <a:pt x="1" y="4"/>
                  </a:cubicBezTo>
                  <a:cubicBezTo>
                    <a:pt x="3" y="4"/>
                    <a:pt x="7" y="4"/>
                    <a:pt x="7" y="4"/>
                  </a:cubicBezTo>
                  <a:cubicBezTo>
                    <a:pt x="8" y="4"/>
                    <a:pt x="11" y="4"/>
                    <a:pt x="13" y="4"/>
                  </a:cubicBezTo>
                  <a:cubicBezTo>
                    <a:pt x="14" y="4"/>
                    <a:pt x="14" y="4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5"/>
                    <a:pt x="13" y="5"/>
                    <a:pt x="12" y="5"/>
                  </a:cubicBezTo>
                  <a:cubicBezTo>
                    <a:pt x="11" y="6"/>
                    <a:pt x="10" y="7"/>
                    <a:pt x="10" y="9"/>
                  </a:cubicBezTo>
                  <a:cubicBezTo>
                    <a:pt x="10" y="11"/>
                    <a:pt x="10" y="12"/>
                    <a:pt x="10" y="22"/>
                  </a:cubicBezTo>
                  <a:lnTo>
                    <a:pt x="10" y="33"/>
                  </a:lnTo>
                  <a:close/>
                  <a:moveTo>
                    <a:pt x="33" y="43"/>
                  </a:moveTo>
                  <a:cubicBezTo>
                    <a:pt x="33" y="48"/>
                    <a:pt x="33" y="49"/>
                    <a:pt x="35" y="49"/>
                  </a:cubicBezTo>
                  <a:cubicBezTo>
                    <a:pt x="36" y="50"/>
                    <a:pt x="37" y="50"/>
                    <a:pt x="37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4" y="50"/>
                    <a:pt x="32" y="50"/>
                    <a:pt x="31" y="50"/>
                  </a:cubicBezTo>
                  <a:cubicBezTo>
                    <a:pt x="31" y="50"/>
                    <a:pt x="28" y="50"/>
                    <a:pt x="26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5" y="50"/>
                    <a:pt x="25" y="50"/>
                    <a:pt x="25" y="50"/>
                  </a:cubicBezTo>
                  <a:cubicBezTo>
                    <a:pt x="26" y="50"/>
                    <a:pt x="27" y="50"/>
                    <a:pt x="28" y="49"/>
                  </a:cubicBezTo>
                  <a:cubicBezTo>
                    <a:pt x="29" y="49"/>
                    <a:pt x="29" y="48"/>
                    <a:pt x="29" y="4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1"/>
                    <a:pt x="29" y="10"/>
                    <a:pt x="30" y="10"/>
                  </a:cubicBezTo>
                  <a:cubicBezTo>
                    <a:pt x="31" y="10"/>
                    <a:pt x="31" y="11"/>
                    <a:pt x="32" y="12"/>
                  </a:cubicBezTo>
                  <a:cubicBezTo>
                    <a:pt x="33" y="13"/>
                    <a:pt x="41" y="21"/>
                    <a:pt x="49" y="30"/>
                  </a:cubicBezTo>
                  <a:cubicBezTo>
                    <a:pt x="54" y="35"/>
                    <a:pt x="60" y="41"/>
                    <a:pt x="62" y="43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4"/>
                    <a:pt x="61" y="13"/>
                    <a:pt x="59" y="12"/>
                  </a:cubicBezTo>
                  <a:cubicBezTo>
                    <a:pt x="58" y="12"/>
                    <a:pt x="57" y="12"/>
                    <a:pt x="56" y="12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6" y="11"/>
                    <a:pt x="56" y="11"/>
                    <a:pt x="57" y="11"/>
                  </a:cubicBezTo>
                  <a:cubicBezTo>
                    <a:pt x="60" y="11"/>
                    <a:pt x="62" y="11"/>
                    <a:pt x="63" y="11"/>
                  </a:cubicBezTo>
                  <a:cubicBezTo>
                    <a:pt x="63" y="11"/>
                    <a:pt x="65" y="11"/>
                    <a:pt x="67" y="11"/>
                  </a:cubicBezTo>
                  <a:cubicBezTo>
                    <a:pt x="68" y="11"/>
                    <a:pt x="68" y="11"/>
                    <a:pt x="68" y="12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7" y="12"/>
                    <a:pt x="67" y="12"/>
                    <a:pt x="66" y="12"/>
                  </a:cubicBezTo>
                  <a:cubicBezTo>
                    <a:pt x="65" y="13"/>
                    <a:pt x="65" y="14"/>
                    <a:pt x="65" y="1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3" y="51"/>
                    <a:pt x="63" y="50"/>
                    <a:pt x="60" y="48"/>
                  </a:cubicBezTo>
                  <a:cubicBezTo>
                    <a:pt x="59" y="47"/>
                    <a:pt x="52" y="40"/>
                    <a:pt x="46" y="34"/>
                  </a:cubicBezTo>
                  <a:cubicBezTo>
                    <a:pt x="40" y="27"/>
                    <a:pt x="34" y="21"/>
                    <a:pt x="32" y="19"/>
                  </a:cubicBezTo>
                  <a:lnTo>
                    <a:pt x="33" y="43"/>
                  </a:lnTo>
                  <a:close/>
                  <a:moveTo>
                    <a:pt x="82" y="43"/>
                  </a:moveTo>
                  <a:cubicBezTo>
                    <a:pt x="82" y="48"/>
                    <a:pt x="83" y="49"/>
                    <a:pt x="84" y="49"/>
                  </a:cubicBezTo>
                  <a:cubicBezTo>
                    <a:pt x="85" y="50"/>
                    <a:pt x="87" y="50"/>
                    <a:pt x="87" y="50"/>
                  </a:cubicBezTo>
                  <a:cubicBezTo>
                    <a:pt x="87" y="50"/>
                    <a:pt x="87" y="50"/>
                    <a:pt x="87" y="50"/>
                  </a:cubicBezTo>
                  <a:cubicBezTo>
                    <a:pt x="87" y="50"/>
                    <a:pt x="87" y="50"/>
                    <a:pt x="86" y="50"/>
                  </a:cubicBezTo>
                  <a:cubicBezTo>
                    <a:pt x="83" y="50"/>
                    <a:pt x="81" y="50"/>
                    <a:pt x="81" y="50"/>
                  </a:cubicBezTo>
                  <a:cubicBezTo>
                    <a:pt x="80" y="50"/>
                    <a:pt x="78" y="50"/>
                    <a:pt x="76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6" y="50"/>
                    <a:pt x="77" y="50"/>
                    <a:pt x="77" y="49"/>
                  </a:cubicBezTo>
                  <a:cubicBezTo>
                    <a:pt x="79" y="49"/>
                    <a:pt x="79" y="48"/>
                    <a:pt x="79" y="4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1"/>
                    <a:pt x="79" y="10"/>
                    <a:pt x="80" y="10"/>
                  </a:cubicBezTo>
                  <a:cubicBezTo>
                    <a:pt x="80" y="10"/>
                    <a:pt x="81" y="11"/>
                    <a:pt x="82" y="12"/>
                  </a:cubicBezTo>
                  <a:cubicBezTo>
                    <a:pt x="83" y="13"/>
                    <a:pt x="90" y="21"/>
                    <a:pt x="99" y="30"/>
                  </a:cubicBezTo>
                  <a:cubicBezTo>
                    <a:pt x="104" y="35"/>
                    <a:pt x="110" y="41"/>
                    <a:pt x="111" y="43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1" y="14"/>
                    <a:pt x="110" y="13"/>
                    <a:pt x="109" y="12"/>
                  </a:cubicBezTo>
                  <a:cubicBezTo>
                    <a:pt x="108" y="12"/>
                    <a:pt x="107" y="12"/>
                    <a:pt x="106" y="12"/>
                  </a:cubicBezTo>
                  <a:cubicBezTo>
                    <a:pt x="106" y="12"/>
                    <a:pt x="106" y="12"/>
                    <a:pt x="106" y="12"/>
                  </a:cubicBezTo>
                  <a:cubicBezTo>
                    <a:pt x="106" y="11"/>
                    <a:pt x="106" y="11"/>
                    <a:pt x="107" y="11"/>
                  </a:cubicBezTo>
                  <a:cubicBezTo>
                    <a:pt x="109" y="11"/>
                    <a:pt x="112" y="11"/>
                    <a:pt x="112" y="11"/>
                  </a:cubicBezTo>
                  <a:cubicBezTo>
                    <a:pt x="113" y="11"/>
                    <a:pt x="115" y="11"/>
                    <a:pt x="117" y="11"/>
                  </a:cubicBezTo>
                  <a:cubicBezTo>
                    <a:pt x="118" y="11"/>
                    <a:pt x="118" y="11"/>
                    <a:pt x="118" y="12"/>
                  </a:cubicBezTo>
                  <a:cubicBezTo>
                    <a:pt x="118" y="12"/>
                    <a:pt x="118" y="12"/>
                    <a:pt x="117" y="12"/>
                  </a:cubicBezTo>
                  <a:cubicBezTo>
                    <a:pt x="117" y="12"/>
                    <a:pt x="117" y="12"/>
                    <a:pt x="116" y="12"/>
                  </a:cubicBezTo>
                  <a:cubicBezTo>
                    <a:pt x="114" y="13"/>
                    <a:pt x="114" y="14"/>
                    <a:pt x="114" y="17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4" y="51"/>
                    <a:pt x="114" y="51"/>
                    <a:pt x="114" y="51"/>
                  </a:cubicBezTo>
                  <a:cubicBezTo>
                    <a:pt x="113" y="51"/>
                    <a:pt x="113" y="50"/>
                    <a:pt x="110" y="48"/>
                  </a:cubicBezTo>
                  <a:cubicBezTo>
                    <a:pt x="109" y="47"/>
                    <a:pt x="101" y="40"/>
                    <a:pt x="96" y="34"/>
                  </a:cubicBezTo>
                  <a:cubicBezTo>
                    <a:pt x="89" y="27"/>
                    <a:pt x="83" y="21"/>
                    <a:pt x="82" y="19"/>
                  </a:cubicBezTo>
                  <a:lnTo>
                    <a:pt x="82" y="43"/>
                  </a:lnTo>
                  <a:close/>
                  <a:moveTo>
                    <a:pt x="145" y="10"/>
                  </a:moveTo>
                  <a:cubicBezTo>
                    <a:pt x="157" y="10"/>
                    <a:pt x="167" y="18"/>
                    <a:pt x="167" y="30"/>
                  </a:cubicBezTo>
                  <a:cubicBezTo>
                    <a:pt x="167" y="42"/>
                    <a:pt x="158" y="51"/>
                    <a:pt x="145" y="51"/>
                  </a:cubicBezTo>
                  <a:cubicBezTo>
                    <a:pt x="130" y="51"/>
                    <a:pt x="124" y="40"/>
                    <a:pt x="124" y="31"/>
                  </a:cubicBezTo>
                  <a:cubicBezTo>
                    <a:pt x="124" y="22"/>
                    <a:pt x="130" y="10"/>
                    <a:pt x="145" y="10"/>
                  </a:cubicBezTo>
                  <a:close/>
                  <a:moveTo>
                    <a:pt x="147" y="49"/>
                  </a:moveTo>
                  <a:cubicBezTo>
                    <a:pt x="151" y="49"/>
                    <a:pt x="161" y="46"/>
                    <a:pt x="161" y="31"/>
                  </a:cubicBezTo>
                  <a:cubicBezTo>
                    <a:pt x="161" y="19"/>
                    <a:pt x="154" y="12"/>
                    <a:pt x="145" y="12"/>
                  </a:cubicBezTo>
                  <a:cubicBezTo>
                    <a:pt x="136" y="12"/>
                    <a:pt x="130" y="18"/>
                    <a:pt x="130" y="29"/>
                  </a:cubicBezTo>
                  <a:cubicBezTo>
                    <a:pt x="130" y="41"/>
                    <a:pt x="137" y="49"/>
                    <a:pt x="147" y="49"/>
                  </a:cubicBezTo>
                  <a:close/>
                  <a:moveTo>
                    <a:pt x="191" y="44"/>
                  </a:moveTo>
                  <a:cubicBezTo>
                    <a:pt x="194" y="37"/>
                    <a:pt x="201" y="19"/>
                    <a:pt x="202" y="15"/>
                  </a:cubicBezTo>
                  <a:cubicBezTo>
                    <a:pt x="202" y="14"/>
                    <a:pt x="203" y="14"/>
                    <a:pt x="203" y="13"/>
                  </a:cubicBezTo>
                  <a:cubicBezTo>
                    <a:pt x="203" y="13"/>
                    <a:pt x="202" y="12"/>
                    <a:pt x="202" y="12"/>
                  </a:cubicBezTo>
                  <a:cubicBezTo>
                    <a:pt x="201" y="12"/>
                    <a:pt x="201" y="12"/>
                    <a:pt x="200" y="12"/>
                  </a:cubicBezTo>
                  <a:cubicBezTo>
                    <a:pt x="200" y="12"/>
                    <a:pt x="199" y="12"/>
                    <a:pt x="199" y="12"/>
                  </a:cubicBezTo>
                  <a:cubicBezTo>
                    <a:pt x="199" y="11"/>
                    <a:pt x="200" y="11"/>
                    <a:pt x="201" y="11"/>
                  </a:cubicBezTo>
                  <a:cubicBezTo>
                    <a:pt x="203" y="11"/>
                    <a:pt x="205" y="11"/>
                    <a:pt x="206" y="11"/>
                  </a:cubicBezTo>
                  <a:cubicBezTo>
                    <a:pt x="206" y="11"/>
                    <a:pt x="209" y="11"/>
                    <a:pt x="210" y="11"/>
                  </a:cubicBezTo>
                  <a:cubicBezTo>
                    <a:pt x="211" y="11"/>
                    <a:pt x="211" y="11"/>
                    <a:pt x="211" y="12"/>
                  </a:cubicBezTo>
                  <a:cubicBezTo>
                    <a:pt x="211" y="12"/>
                    <a:pt x="211" y="12"/>
                    <a:pt x="210" y="12"/>
                  </a:cubicBezTo>
                  <a:cubicBezTo>
                    <a:pt x="210" y="12"/>
                    <a:pt x="209" y="12"/>
                    <a:pt x="208" y="13"/>
                  </a:cubicBezTo>
                  <a:cubicBezTo>
                    <a:pt x="207" y="13"/>
                    <a:pt x="206" y="14"/>
                    <a:pt x="205" y="17"/>
                  </a:cubicBezTo>
                  <a:cubicBezTo>
                    <a:pt x="204" y="19"/>
                    <a:pt x="202" y="25"/>
                    <a:pt x="199" y="31"/>
                  </a:cubicBezTo>
                  <a:cubicBezTo>
                    <a:pt x="195" y="39"/>
                    <a:pt x="193" y="45"/>
                    <a:pt x="192" y="47"/>
                  </a:cubicBezTo>
                  <a:cubicBezTo>
                    <a:pt x="190" y="50"/>
                    <a:pt x="190" y="51"/>
                    <a:pt x="190" y="51"/>
                  </a:cubicBezTo>
                  <a:cubicBezTo>
                    <a:pt x="189" y="51"/>
                    <a:pt x="189" y="50"/>
                    <a:pt x="188" y="48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3" y="13"/>
                    <a:pt x="172" y="13"/>
                    <a:pt x="171" y="12"/>
                  </a:cubicBezTo>
                  <a:cubicBezTo>
                    <a:pt x="170" y="12"/>
                    <a:pt x="169" y="12"/>
                    <a:pt x="169" y="12"/>
                  </a:cubicBezTo>
                  <a:cubicBezTo>
                    <a:pt x="168" y="12"/>
                    <a:pt x="168" y="12"/>
                    <a:pt x="168" y="12"/>
                  </a:cubicBezTo>
                  <a:cubicBezTo>
                    <a:pt x="168" y="11"/>
                    <a:pt x="169" y="11"/>
                    <a:pt x="170" y="11"/>
                  </a:cubicBezTo>
                  <a:cubicBezTo>
                    <a:pt x="172" y="11"/>
                    <a:pt x="175" y="11"/>
                    <a:pt x="176" y="11"/>
                  </a:cubicBezTo>
                  <a:cubicBezTo>
                    <a:pt x="176" y="11"/>
                    <a:pt x="179" y="11"/>
                    <a:pt x="181" y="11"/>
                  </a:cubicBezTo>
                  <a:cubicBezTo>
                    <a:pt x="182" y="11"/>
                    <a:pt x="182" y="11"/>
                    <a:pt x="182" y="12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1" y="12"/>
                    <a:pt x="180" y="12"/>
                    <a:pt x="180" y="12"/>
                  </a:cubicBezTo>
                  <a:cubicBezTo>
                    <a:pt x="179" y="13"/>
                    <a:pt x="179" y="13"/>
                    <a:pt x="179" y="13"/>
                  </a:cubicBezTo>
                  <a:cubicBezTo>
                    <a:pt x="179" y="14"/>
                    <a:pt x="180" y="15"/>
                    <a:pt x="181" y="18"/>
                  </a:cubicBezTo>
                  <a:lnTo>
                    <a:pt x="191" y="44"/>
                  </a:lnTo>
                  <a:close/>
                  <a:moveTo>
                    <a:pt x="223" y="12"/>
                  </a:moveTo>
                  <a:cubicBezTo>
                    <a:pt x="224" y="10"/>
                    <a:pt x="224" y="10"/>
                    <a:pt x="224" y="10"/>
                  </a:cubicBezTo>
                  <a:cubicBezTo>
                    <a:pt x="225" y="10"/>
                    <a:pt x="225" y="11"/>
                    <a:pt x="226" y="12"/>
                  </a:cubicBezTo>
                  <a:cubicBezTo>
                    <a:pt x="226" y="14"/>
                    <a:pt x="235" y="36"/>
                    <a:pt x="238" y="44"/>
                  </a:cubicBezTo>
                  <a:cubicBezTo>
                    <a:pt x="240" y="48"/>
                    <a:pt x="242" y="49"/>
                    <a:pt x="243" y="49"/>
                  </a:cubicBezTo>
                  <a:cubicBezTo>
                    <a:pt x="244" y="50"/>
                    <a:pt x="245" y="50"/>
                    <a:pt x="245" y="50"/>
                  </a:cubicBezTo>
                  <a:cubicBezTo>
                    <a:pt x="245" y="50"/>
                    <a:pt x="246" y="50"/>
                    <a:pt x="246" y="50"/>
                  </a:cubicBezTo>
                  <a:cubicBezTo>
                    <a:pt x="246" y="50"/>
                    <a:pt x="245" y="50"/>
                    <a:pt x="245" y="50"/>
                  </a:cubicBezTo>
                  <a:cubicBezTo>
                    <a:pt x="244" y="50"/>
                    <a:pt x="240" y="50"/>
                    <a:pt x="236" y="50"/>
                  </a:cubicBezTo>
                  <a:cubicBezTo>
                    <a:pt x="235" y="50"/>
                    <a:pt x="234" y="50"/>
                    <a:pt x="234" y="50"/>
                  </a:cubicBezTo>
                  <a:cubicBezTo>
                    <a:pt x="234" y="50"/>
                    <a:pt x="234" y="50"/>
                    <a:pt x="235" y="50"/>
                  </a:cubicBezTo>
                  <a:cubicBezTo>
                    <a:pt x="235" y="49"/>
                    <a:pt x="235" y="49"/>
                    <a:pt x="235" y="48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30" y="36"/>
                    <a:pt x="230" y="36"/>
                    <a:pt x="230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7" y="36"/>
                    <a:pt x="217" y="36"/>
                    <a:pt x="217" y="3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3" y="46"/>
                    <a:pt x="213" y="47"/>
                    <a:pt x="213" y="48"/>
                  </a:cubicBezTo>
                  <a:cubicBezTo>
                    <a:pt x="213" y="49"/>
                    <a:pt x="214" y="50"/>
                    <a:pt x="215" y="50"/>
                  </a:cubicBezTo>
                  <a:cubicBezTo>
                    <a:pt x="215" y="50"/>
                    <a:pt x="215" y="50"/>
                    <a:pt x="215" y="50"/>
                  </a:cubicBezTo>
                  <a:cubicBezTo>
                    <a:pt x="216" y="50"/>
                    <a:pt x="216" y="50"/>
                    <a:pt x="216" y="50"/>
                  </a:cubicBezTo>
                  <a:cubicBezTo>
                    <a:pt x="216" y="50"/>
                    <a:pt x="215" y="50"/>
                    <a:pt x="215" y="50"/>
                  </a:cubicBezTo>
                  <a:cubicBezTo>
                    <a:pt x="214" y="50"/>
                    <a:pt x="211" y="50"/>
                    <a:pt x="210" y="50"/>
                  </a:cubicBezTo>
                  <a:cubicBezTo>
                    <a:pt x="210" y="50"/>
                    <a:pt x="207" y="50"/>
                    <a:pt x="205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4" y="50"/>
                    <a:pt x="204" y="50"/>
                    <a:pt x="204" y="50"/>
                  </a:cubicBezTo>
                  <a:cubicBezTo>
                    <a:pt x="205" y="50"/>
                    <a:pt x="205" y="50"/>
                    <a:pt x="206" y="49"/>
                  </a:cubicBezTo>
                  <a:cubicBezTo>
                    <a:pt x="208" y="49"/>
                    <a:pt x="209" y="47"/>
                    <a:pt x="210" y="45"/>
                  </a:cubicBezTo>
                  <a:lnTo>
                    <a:pt x="223" y="12"/>
                  </a:lnTo>
                  <a:close/>
                  <a:moveTo>
                    <a:pt x="229" y="34"/>
                  </a:moveTo>
                  <a:cubicBezTo>
                    <a:pt x="229" y="34"/>
                    <a:pt x="229" y="34"/>
                    <a:pt x="229" y="33"/>
                  </a:cubicBezTo>
                  <a:cubicBezTo>
                    <a:pt x="224" y="19"/>
                    <a:pt x="224" y="19"/>
                    <a:pt x="224" y="19"/>
                  </a:cubicBezTo>
                  <a:cubicBezTo>
                    <a:pt x="223" y="18"/>
                    <a:pt x="223" y="18"/>
                    <a:pt x="223" y="19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29" y="34"/>
                  </a:lnTo>
                  <a:close/>
                  <a:moveTo>
                    <a:pt x="234" y="3"/>
                  </a:moveTo>
                  <a:cubicBezTo>
                    <a:pt x="234" y="4"/>
                    <a:pt x="234" y="4"/>
                    <a:pt x="233" y="4"/>
                  </a:cubicBezTo>
                  <a:cubicBezTo>
                    <a:pt x="233" y="4"/>
                    <a:pt x="233" y="4"/>
                    <a:pt x="232" y="4"/>
                  </a:cubicBezTo>
                  <a:cubicBezTo>
                    <a:pt x="229" y="4"/>
                    <a:pt x="224" y="5"/>
                    <a:pt x="222" y="6"/>
                  </a:cubicBezTo>
                  <a:cubicBezTo>
                    <a:pt x="222" y="6"/>
                    <a:pt x="222" y="7"/>
                    <a:pt x="221" y="7"/>
                  </a:cubicBezTo>
                  <a:cubicBezTo>
                    <a:pt x="221" y="7"/>
                    <a:pt x="221" y="6"/>
                    <a:pt x="221" y="6"/>
                  </a:cubicBezTo>
                  <a:cubicBezTo>
                    <a:pt x="221" y="6"/>
                    <a:pt x="221" y="6"/>
                    <a:pt x="222" y="6"/>
                  </a:cubicBezTo>
                  <a:cubicBezTo>
                    <a:pt x="224" y="4"/>
                    <a:pt x="229" y="1"/>
                    <a:pt x="230" y="1"/>
                  </a:cubicBezTo>
                  <a:cubicBezTo>
                    <a:pt x="231" y="0"/>
                    <a:pt x="231" y="0"/>
                    <a:pt x="232" y="0"/>
                  </a:cubicBezTo>
                  <a:cubicBezTo>
                    <a:pt x="232" y="0"/>
                    <a:pt x="232" y="0"/>
                    <a:pt x="232" y="0"/>
                  </a:cubicBezTo>
                  <a:cubicBezTo>
                    <a:pt x="233" y="1"/>
                    <a:pt x="233" y="2"/>
                    <a:pt x="234" y="3"/>
                  </a:cubicBezTo>
                  <a:close/>
                  <a:moveTo>
                    <a:pt x="253" y="46"/>
                  </a:moveTo>
                  <a:cubicBezTo>
                    <a:pt x="248" y="41"/>
                    <a:pt x="247" y="35"/>
                    <a:pt x="247" y="30"/>
                  </a:cubicBezTo>
                  <a:cubicBezTo>
                    <a:pt x="247" y="27"/>
                    <a:pt x="248" y="21"/>
                    <a:pt x="253" y="16"/>
                  </a:cubicBezTo>
                  <a:cubicBezTo>
                    <a:pt x="256" y="13"/>
                    <a:pt x="261" y="10"/>
                    <a:pt x="269" y="10"/>
                  </a:cubicBezTo>
                  <a:cubicBezTo>
                    <a:pt x="271" y="10"/>
                    <a:pt x="274" y="11"/>
                    <a:pt x="277" y="11"/>
                  </a:cubicBezTo>
                  <a:cubicBezTo>
                    <a:pt x="279" y="11"/>
                    <a:pt x="281" y="12"/>
                    <a:pt x="283" y="12"/>
                  </a:cubicBezTo>
                  <a:cubicBezTo>
                    <a:pt x="283" y="12"/>
                    <a:pt x="283" y="12"/>
                    <a:pt x="283" y="12"/>
                  </a:cubicBezTo>
                  <a:cubicBezTo>
                    <a:pt x="283" y="13"/>
                    <a:pt x="283" y="13"/>
                    <a:pt x="283" y="15"/>
                  </a:cubicBezTo>
                  <a:cubicBezTo>
                    <a:pt x="283" y="17"/>
                    <a:pt x="283" y="20"/>
                    <a:pt x="283" y="21"/>
                  </a:cubicBezTo>
                  <a:cubicBezTo>
                    <a:pt x="283" y="21"/>
                    <a:pt x="283" y="22"/>
                    <a:pt x="282" y="22"/>
                  </a:cubicBezTo>
                  <a:cubicBezTo>
                    <a:pt x="282" y="22"/>
                    <a:pt x="282" y="21"/>
                    <a:pt x="282" y="21"/>
                  </a:cubicBezTo>
                  <a:cubicBezTo>
                    <a:pt x="282" y="19"/>
                    <a:pt x="281" y="17"/>
                    <a:pt x="280" y="15"/>
                  </a:cubicBezTo>
                  <a:cubicBezTo>
                    <a:pt x="278" y="14"/>
                    <a:pt x="274" y="13"/>
                    <a:pt x="269" y="13"/>
                  </a:cubicBezTo>
                  <a:cubicBezTo>
                    <a:pt x="262" y="13"/>
                    <a:pt x="259" y="14"/>
                    <a:pt x="257" y="16"/>
                  </a:cubicBezTo>
                  <a:cubicBezTo>
                    <a:pt x="253" y="20"/>
                    <a:pt x="252" y="24"/>
                    <a:pt x="252" y="30"/>
                  </a:cubicBezTo>
                  <a:cubicBezTo>
                    <a:pt x="252" y="40"/>
                    <a:pt x="260" y="49"/>
                    <a:pt x="271" y="49"/>
                  </a:cubicBezTo>
                  <a:cubicBezTo>
                    <a:pt x="275" y="49"/>
                    <a:pt x="278" y="48"/>
                    <a:pt x="280" y="46"/>
                  </a:cubicBezTo>
                  <a:cubicBezTo>
                    <a:pt x="281" y="45"/>
                    <a:pt x="282" y="43"/>
                    <a:pt x="282" y="42"/>
                  </a:cubicBezTo>
                  <a:cubicBezTo>
                    <a:pt x="282" y="41"/>
                    <a:pt x="283" y="41"/>
                    <a:pt x="283" y="41"/>
                  </a:cubicBezTo>
                  <a:cubicBezTo>
                    <a:pt x="283" y="41"/>
                    <a:pt x="283" y="41"/>
                    <a:pt x="283" y="42"/>
                  </a:cubicBezTo>
                  <a:cubicBezTo>
                    <a:pt x="283" y="42"/>
                    <a:pt x="283" y="47"/>
                    <a:pt x="282" y="48"/>
                  </a:cubicBezTo>
                  <a:cubicBezTo>
                    <a:pt x="282" y="49"/>
                    <a:pt x="282" y="50"/>
                    <a:pt x="281" y="50"/>
                  </a:cubicBezTo>
                  <a:cubicBezTo>
                    <a:pt x="279" y="51"/>
                    <a:pt x="275" y="51"/>
                    <a:pt x="271" y="51"/>
                  </a:cubicBezTo>
                  <a:cubicBezTo>
                    <a:pt x="263" y="51"/>
                    <a:pt x="258" y="49"/>
                    <a:pt x="253" y="46"/>
                  </a:cubicBezTo>
                  <a:close/>
                  <a:moveTo>
                    <a:pt x="301" y="35"/>
                  </a:moveTo>
                  <a:cubicBezTo>
                    <a:pt x="301" y="40"/>
                    <a:pt x="301" y="44"/>
                    <a:pt x="301" y="47"/>
                  </a:cubicBezTo>
                  <a:cubicBezTo>
                    <a:pt x="302" y="48"/>
                    <a:pt x="302" y="49"/>
                    <a:pt x="303" y="49"/>
                  </a:cubicBezTo>
                  <a:cubicBezTo>
                    <a:pt x="304" y="49"/>
                    <a:pt x="305" y="50"/>
                    <a:pt x="306" y="50"/>
                  </a:cubicBezTo>
                  <a:cubicBezTo>
                    <a:pt x="306" y="50"/>
                    <a:pt x="306" y="50"/>
                    <a:pt x="306" y="50"/>
                  </a:cubicBezTo>
                  <a:cubicBezTo>
                    <a:pt x="306" y="50"/>
                    <a:pt x="306" y="50"/>
                    <a:pt x="305" y="50"/>
                  </a:cubicBezTo>
                  <a:cubicBezTo>
                    <a:pt x="302" y="50"/>
                    <a:pt x="299" y="50"/>
                    <a:pt x="299" y="50"/>
                  </a:cubicBezTo>
                  <a:cubicBezTo>
                    <a:pt x="298" y="50"/>
                    <a:pt x="295" y="50"/>
                    <a:pt x="293" y="50"/>
                  </a:cubicBezTo>
                  <a:cubicBezTo>
                    <a:pt x="293" y="50"/>
                    <a:pt x="292" y="50"/>
                    <a:pt x="292" y="50"/>
                  </a:cubicBezTo>
                  <a:cubicBezTo>
                    <a:pt x="292" y="50"/>
                    <a:pt x="293" y="50"/>
                    <a:pt x="293" y="50"/>
                  </a:cubicBezTo>
                  <a:cubicBezTo>
                    <a:pt x="293" y="50"/>
                    <a:pt x="294" y="49"/>
                    <a:pt x="294" y="49"/>
                  </a:cubicBezTo>
                  <a:cubicBezTo>
                    <a:pt x="296" y="49"/>
                    <a:pt x="296" y="48"/>
                    <a:pt x="296" y="47"/>
                  </a:cubicBezTo>
                  <a:cubicBezTo>
                    <a:pt x="296" y="44"/>
                    <a:pt x="296" y="40"/>
                    <a:pt x="296" y="35"/>
                  </a:cubicBezTo>
                  <a:cubicBezTo>
                    <a:pt x="296" y="26"/>
                    <a:pt x="296" y="26"/>
                    <a:pt x="296" y="26"/>
                  </a:cubicBezTo>
                  <a:cubicBezTo>
                    <a:pt x="296" y="18"/>
                    <a:pt x="296" y="17"/>
                    <a:pt x="296" y="15"/>
                  </a:cubicBezTo>
                  <a:cubicBezTo>
                    <a:pt x="296" y="13"/>
                    <a:pt x="296" y="12"/>
                    <a:pt x="294" y="12"/>
                  </a:cubicBezTo>
                  <a:cubicBezTo>
                    <a:pt x="294" y="12"/>
                    <a:pt x="293" y="12"/>
                    <a:pt x="293" y="12"/>
                  </a:cubicBezTo>
                  <a:cubicBezTo>
                    <a:pt x="292" y="12"/>
                    <a:pt x="292" y="12"/>
                    <a:pt x="292" y="12"/>
                  </a:cubicBezTo>
                  <a:cubicBezTo>
                    <a:pt x="292" y="11"/>
                    <a:pt x="293" y="11"/>
                    <a:pt x="293" y="11"/>
                  </a:cubicBezTo>
                  <a:cubicBezTo>
                    <a:pt x="295" y="11"/>
                    <a:pt x="298" y="11"/>
                    <a:pt x="299" y="11"/>
                  </a:cubicBezTo>
                  <a:cubicBezTo>
                    <a:pt x="299" y="11"/>
                    <a:pt x="302" y="11"/>
                    <a:pt x="304" y="11"/>
                  </a:cubicBezTo>
                  <a:cubicBezTo>
                    <a:pt x="305" y="11"/>
                    <a:pt x="305" y="11"/>
                    <a:pt x="305" y="12"/>
                  </a:cubicBezTo>
                  <a:cubicBezTo>
                    <a:pt x="305" y="12"/>
                    <a:pt x="305" y="12"/>
                    <a:pt x="304" y="12"/>
                  </a:cubicBezTo>
                  <a:cubicBezTo>
                    <a:pt x="304" y="12"/>
                    <a:pt x="304" y="12"/>
                    <a:pt x="303" y="12"/>
                  </a:cubicBezTo>
                  <a:cubicBezTo>
                    <a:pt x="302" y="12"/>
                    <a:pt x="301" y="13"/>
                    <a:pt x="301" y="15"/>
                  </a:cubicBezTo>
                  <a:cubicBezTo>
                    <a:pt x="301" y="17"/>
                    <a:pt x="301" y="18"/>
                    <a:pt x="301" y="26"/>
                  </a:cubicBezTo>
                  <a:lnTo>
                    <a:pt x="301" y="35"/>
                  </a:lnTo>
                  <a:close/>
                  <a:moveTo>
                    <a:pt x="334" y="10"/>
                  </a:moveTo>
                  <a:cubicBezTo>
                    <a:pt x="347" y="10"/>
                    <a:pt x="356" y="18"/>
                    <a:pt x="356" y="30"/>
                  </a:cubicBezTo>
                  <a:cubicBezTo>
                    <a:pt x="356" y="42"/>
                    <a:pt x="347" y="51"/>
                    <a:pt x="334" y="51"/>
                  </a:cubicBezTo>
                  <a:cubicBezTo>
                    <a:pt x="319" y="51"/>
                    <a:pt x="313" y="40"/>
                    <a:pt x="313" y="31"/>
                  </a:cubicBezTo>
                  <a:cubicBezTo>
                    <a:pt x="313" y="22"/>
                    <a:pt x="320" y="10"/>
                    <a:pt x="334" y="10"/>
                  </a:cubicBezTo>
                  <a:close/>
                  <a:moveTo>
                    <a:pt x="336" y="49"/>
                  </a:moveTo>
                  <a:cubicBezTo>
                    <a:pt x="340" y="49"/>
                    <a:pt x="350" y="46"/>
                    <a:pt x="350" y="31"/>
                  </a:cubicBezTo>
                  <a:cubicBezTo>
                    <a:pt x="350" y="19"/>
                    <a:pt x="343" y="12"/>
                    <a:pt x="334" y="12"/>
                  </a:cubicBezTo>
                  <a:cubicBezTo>
                    <a:pt x="325" y="12"/>
                    <a:pt x="319" y="18"/>
                    <a:pt x="319" y="29"/>
                  </a:cubicBezTo>
                  <a:cubicBezTo>
                    <a:pt x="319" y="41"/>
                    <a:pt x="326" y="49"/>
                    <a:pt x="336" y="49"/>
                  </a:cubicBezTo>
                  <a:close/>
                  <a:moveTo>
                    <a:pt x="344" y="3"/>
                  </a:moveTo>
                  <a:cubicBezTo>
                    <a:pt x="344" y="4"/>
                    <a:pt x="344" y="4"/>
                    <a:pt x="344" y="4"/>
                  </a:cubicBezTo>
                  <a:cubicBezTo>
                    <a:pt x="343" y="4"/>
                    <a:pt x="343" y="4"/>
                    <a:pt x="342" y="4"/>
                  </a:cubicBezTo>
                  <a:cubicBezTo>
                    <a:pt x="339" y="4"/>
                    <a:pt x="334" y="5"/>
                    <a:pt x="332" y="6"/>
                  </a:cubicBezTo>
                  <a:cubicBezTo>
                    <a:pt x="332" y="6"/>
                    <a:pt x="332" y="7"/>
                    <a:pt x="331" y="7"/>
                  </a:cubicBezTo>
                  <a:cubicBezTo>
                    <a:pt x="331" y="7"/>
                    <a:pt x="331" y="6"/>
                    <a:pt x="331" y="6"/>
                  </a:cubicBezTo>
                  <a:cubicBezTo>
                    <a:pt x="331" y="6"/>
                    <a:pt x="331" y="6"/>
                    <a:pt x="332" y="6"/>
                  </a:cubicBezTo>
                  <a:cubicBezTo>
                    <a:pt x="334" y="4"/>
                    <a:pt x="339" y="1"/>
                    <a:pt x="340" y="1"/>
                  </a:cubicBezTo>
                  <a:cubicBezTo>
                    <a:pt x="341" y="0"/>
                    <a:pt x="341" y="0"/>
                    <a:pt x="342" y="0"/>
                  </a:cubicBezTo>
                  <a:cubicBezTo>
                    <a:pt x="342" y="0"/>
                    <a:pt x="342" y="0"/>
                    <a:pt x="342" y="0"/>
                  </a:cubicBezTo>
                  <a:cubicBezTo>
                    <a:pt x="343" y="1"/>
                    <a:pt x="343" y="2"/>
                    <a:pt x="344" y="3"/>
                  </a:cubicBezTo>
                  <a:close/>
                  <a:moveTo>
                    <a:pt x="364" y="50"/>
                  </a:moveTo>
                  <a:cubicBezTo>
                    <a:pt x="363" y="49"/>
                    <a:pt x="363" y="49"/>
                    <a:pt x="363" y="48"/>
                  </a:cubicBezTo>
                  <a:cubicBezTo>
                    <a:pt x="363" y="45"/>
                    <a:pt x="364" y="43"/>
                    <a:pt x="364" y="42"/>
                  </a:cubicBezTo>
                  <a:cubicBezTo>
                    <a:pt x="364" y="42"/>
                    <a:pt x="364" y="41"/>
                    <a:pt x="364" y="41"/>
                  </a:cubicBezTo>
                  <a:cubicBezTo>
                    <a:pt x="364" y="41"/>
                    <a:pt x="364" y="42"/>
                    <a:pt x="364" y="42"/>
                  </a:cubicBezTo>
                  <a:cubicBezTo>
                    <a:pt x="364" y="42"/>
                    <a:pt x="364" y="43"/>
                    <a:pt x="365" y="44"/>
                  </a:cubicBezTo>
                  <a:cubicBezTo>
                    <a:pt x="366" y="48"/>
                    <a:pt x="370" y="49"/>
                    <a:pt x="373" y="49"/>
                  </a:cubicBezTo>
                  <a:cubicBezTo>
                    <a:pt x="378" y="49"/>
                    <a:pt x="381" y="46"/>
                    <a:pt x="381" y="42"/>
                  </a:cubicBezTo>
                  <a:cubicBezTo>
                    <a:pt x="381" y="38"/>
                    <a:pt x="379" y="37"/>
                    <a:pt x="374" y="33"/>
                  </a:cubicBezTo>
                  <a:cubicBezTo>
                    <a:pt x="372" y="31"/>
                    <a:pt x="372" y="31"/>
                    <a:pt x="372" y="31"/>
                  </a:cubicBezTo>
                  <a:cubicBezTo>
                    <a:pt x="366" y="27"/>
                    <a:pt x="364" y="24"/>
                    <a:pt x="364" y="20"/>
                  </a:cubicBezTo>
                  <a:cubicBezTo>
                    <a:pt x="364" y="14"/>
                    <a:pt x="369" y="10"/>
                    <a:pt x="376" y="10"/>
                  </a:cubicBezTo>
                  <a:cubicBezTo>
                    <a:pt x="378" y="10"/>
                    <a:pt x="381" y="11"/>
                    <a:pt x="382" y="11"/>
                  </a:cubicBezTo>
                  <a:cubicBezTo>
                    <a:pt x="383" y="11"/>
                    <a:pt x="383" y="11"/>
                    <a:pt x="384" y="11"/>
                  </a:cubicBezTo>
                  <a:cubicBezTo>
                    <a:pt x="384" y="11"/>
                    <a:pt x="384" y="11"/>
                    <a:pt x="384" y="12"/>
                  </a:cubicBezTo>
                  <a:cubicBezTo>
                    <a:pt x="384" y="12"/>
                    <a:pt x="384" y="14"/>
                    <a:pt x="384" y="17"/>
                  </a:cubicBezTo>
                  <a:cubicBezTo>
                    <a:pt x="384" y="18"/>
                    <a:pt x="384" y="18"/>
                    <a:pt x="384" y="18"/>
                  </a:cubicBezTo>
                  <a:cubicBezTo>
                    <a:pt x="383" y="18"/>
                    <a:pt x="383" y="18"/>
                    <a:pt x="383" y="18"/>
                  </a:cubicBezTo>
                  <a:cubicBezTo>
                    <a:pt x="383" y="17"/>
                    <a:pt x="383" y="16"/>
                    <a:pt x="382" y="15"/>
                  </a:cubicBezTo>
                  <a:cubicBezTo>
                    <a:pt x="382" y="14"/>
                    <a:pt x="380" y="12"/>
                    <a:pt x="375" y="12"/>
                  </a:cubicBezTo>
                  <a:cubicBezTo>
                    <a:pt x="371" y="12"/>
                    <a:pt x="368" y="14"/>
                    <a:pt x="368" y="18"/>
                  </a:cubicBezTo>
                  <a:cubicBezTo>
                    <a:pt x="368" y="21"/>
                    <a:pt x="370" y="23"/>
                    <a:pt x="375" y="27"/>
                  </a:cubicBezTo>
                  <a:cubicBezTo>
                    <a:pt x="377" y="28"/>
                    <a:pt x="377" y="28"/>
                    <a:pt x="377" y="28"/>
                  </a:cubicBezTo>
                  <a:cubicBezTo>
                    <a:pt x="383" y="32"/>
                    <a:pt x="385" y="36"/>
                    <a:pt x="385" y="40"/>
                  </a:cubicBezTo>
                  <a:cubicBezTo>
                    <a:pt x="385" y="43"/>
                    <a:pt x="384" y="47"/>
                    <a:pt x="380" y="49"/>
                  </a:cubicBezTo>
                  <a:cubicBezTo>
                    <a:pt x="378" y="51"/>
                    <a:pt x="375" y="51"/>
                    <a:pt x="372" y="51"/>
                  </a:cubicBezTo>
                  <a:cubicBezTo>
                    <a:pt x="369" y="51"/>
                    <a:pt x="366" y="51"/>
                    <a:pt x="364" y="50"/>
                  </a:cubicBezTo>
                  <a:close/>
                  <a:moveTo>
                    <a:pt x="421" y="26"/>
                  </a:moveTo>
                  <a:cubicBezTo>
                    <a:pt x="421" y="18"/>
                    <a:pt x="421" y="17"/>
                    <a:pt x="420" y="15"/>
                  </a:cubicBezTo>
                  <a:cubicBezTo>
                    <a:pt x="420" y="13"/>
                    <a:pt x="420" y="12"/>
                    <a:pt x="418" y="12"/>
                  </a:cubicBezTo>
                  <a:cubicBezTo>
                    <a:pt x="418" y="12"/>
                    <a:pt x="417" y="12"/>
                    <a:pt x="416" y="12"/>
                  </a:cubicBezTo>
                  <a:cubicBezTo>
                    <a:pt x="416" y="12"/>
                    <a:pt x="416" y="12"/>
                    <a:pt x="416" y="12"/>
                  </a:cubicBezTo>
                  <a:cubicBezTo>
                    <a:pt x="416" y="11"/>
                    <a:pt x="416" y="11"/>
                    <a:pt x="417" y="11"/>
                  </a:cubicBezTo>
                  <a:cubicBezTo>
                    <a:pt x="419" y="11"/>
                    <a:pt x="423" y="11"/>
                    <a:pt x="423" y="11"/>
                  </a:cubicBezTo>
                  <a:cubicBezTo>
                    <a:pt x="423" y="11"/>
                    <a:pt x="435" y="11"/>
                    <a:pt x="436" y="11"/>
                  </a:cubicBezTo>
                  <a:cubicBezTo>
                    <a:pt x="437" y="11"/>
                    <a:pt x="438" y="11"/>
                    <a:pt x="438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1"/>
                    <a:pt x="439" y="11"/>
                    <a:pt x="439" y="11"/>
                  </a:cubicBezTo>
                  <a:cubicBezTo>
                    <a:pt x="439" y="12"/>
                    <a:pt x="439" y="12"/>
                    <a:pt x="439" y="14"/>
                  </a:cubicBezTo>
                  <a:cubicBezTo>
                    <a:pt x="439" y="14"/>
                    <a:pt x="439" y="16"/>
                    <a:pt x="439" y="17"/>
                  </a:cubicBezTo>
                  <a:cubicBezTo>
                    <a:pt x="438" y="17"/>
                    <a:pt x="438" y="18"/>
                    <a:pt x="438" y="18"/>
                  </a:cubicBezTo>
                  <a:cubicBezTo>
                    <a:pt x="438" y="18"/>
                    <a:pt x="438" y="17"/>
                    <a:pt x="438" y="17"/>
                  </a:cubicBezTo>
                  <a:cubicBezTo>
                    <a:pt x="438" y="17"/>
                    <a:pt x="438" y="16"/>
                    <a:pt x="437" y="15"/>
                  </a:cubicBezTo>
                  <a:cubicBezTo>
                    <a:pt x="437" y="14"/>
                    <a:pt x="436" y="14"/>
                    <a:pt x="433" y="14"/>
                  </a:cubicBezTo>
                  <a:cubicBezTo>
                    <a:pt x="433" y="13"/>
                    <a:pt x="426" y="13"/>
                    <a:pt x="426" y="13"/>
                  </a:cubicBezTo>
                  <a:cubicBezTo>
                    <a:pt x="425" y="13"/>
                    <a:pt x="425" y="14"/>
                    <a:pt x="425" y="14"/>
                  </a:cubicBezTo>
                  <a:cubicBezTo>
                    <a:pt x="425" y="28"/>
                    <a:pt x="425" y="28"/>
                    <a:pt x="425" y="28"/>
                  </a:cubicBezTo>
                  <a:cubicBezTo>
                    <a:pt x="425" y="28"/>
                    <a:pt x="425" y="29"/>
                    <a:pt x="426" y="29"/>
                  </a:cubicBezTo>
                  <a:cubicBezTo>
                    <a:pt x="426" y="29"/>
                    <a:pt x="433" y="29"/>
                    <a:pt x="435" y="28"/>
                  </a:cubicBezTo>
                  <a:cubicBezTo>
                    <a:pt x="436" y="28"/>
                    <a:pt x="437" y="28"/>
                    <a:pt x="437" y="28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7"/>
                    <a:pt x="438" y="27"/>
                    <a:pt x="438" y="27"/>
                  </a:cubicBezTo>
                  <a:cubicBezTo>
                    <a:pt x="438" y="28"/>
                    <a:pt x="438" y="29"/>
                    <a:pt x="438" y="30"/>
                  </a:cubicBezTo>
                  <a:cubicBezTo>
                    <a:pt x="438" y="31"/>
                    <a:pt x="438" y="33"/>
                    <a:pt x="438" y="34"/>
                  </a:cubicBezTo>
                  <a:cubicBezTo>
                    <a:pt x="438" y="34"/>
                    <a:pt x="438" y="35"/>
                    <a:pt x="437" y="35"/>
                  </a:cubicBezTo>
                  <a:cubicBezTo>
                    <a:pt x="437" y="35"/>
                    <a:pt x="437" y="35"/>
                    <a:pt x="437" y="34"/>
                  </a:cubicBezTo>
                  <a:cubicBezTo>
                    <a:pt x="437" y="34"/>
                    <a:pt x="437" y="33"/>
                    <a:pt x="437" y="32"/>
                  </a:cubicBezTo>
                  <a:cubicBezTo>
                    <a:pt x="436" y="32"/>
                    <a:pt x="436" y="31"/>
                    <a:pt x="434" y="31"/>
                  </a:cubicBezTo>
                  <a:cubicBezTo>
                    <a:pt x="432" y="31"/>
                    <a:pt x="427" y="31"/>
                    <a:pt x="426" y="31"/>
                  </a:cubicBezTo>
                  <a:cubicBezTo>
                    <a:pt x="425" y="31"/>
                    <a:pt x="425" y="31"/>
                    <a:pt x="425" y="31"/>
                  </a:cubicBezTo>
                  <a:cubicBezTo>
                    <a:pt x="425" y="35"/>
                    <a:pt x="425" y="35"/>
                    <a:pt x="425" y="35"/>
                  </a:cubicBezTo>
                  <a:cubicBezTo>
                    <a:pt x="425" y="37"/>
                    <a:pt x="425" y="43"/>
                    <a:pt x="425" y="44"/>
                  </a:cubicBezTo>
                  <a:cubicBezTo>
                    <a:pt x="426" y="48"/>
                    <a:pt x="426" y="48"/>
                    <a:pt x="432" y="48"/>
                  </a:cubicBezTo>
                  <a:cubicBezTo>
                    <a:pt x="433" y="48"/>
                    <a:pt x="436" y="48"/>
                    <a:pt x="437" y="48"/>
                  </a:cubicBezTo>
                  <a:cubicBezTo>
                    <a:pt x="439" y="47"/>
                    <a:pt x="439" y="46"/>
                    <a:pt x="440" y="44"/>
                  </a:cubicBezTo>
                  <a:cubicBezTo>
                    <a:pt x="440" y="44"/>
                    <a:pt x="440" y="43"/>
                    <a:pt x="440" y="43"/>
                  </a:cubicBezTo>
                  <a:cubicBezTo>
                    <a:pt x="440" y="43"/>
                    <a:pt x="441" y="44"/>
                    <a:pt x="441" y="44"/>
                  </a:cubicBezTo>
                  <a:cubicBezTo>
                    <a:pt x="441" y="45"/>
                    <a:pt x="440" y="48"/>
                    <a:pt x="440" y="49"/>
                  </a:cubicBezTo>
                  <a:cubicBezTo>
                    <a:pt x="439" y="51"/>
                    <a:pt x="439" y="51"/>
                    <a:pt x="437" y="51"/>
                  </a:cubicBezTo>
                  <a:cubicBezTo>
                    <a:pt x="433" y="51"/>
                    <a:pt x="430" y="50"/>
                    <a:pt x="427" y="50"/>
                  </a:cubicBezTo>
                  <a:cubicBezTo>
                    <a:pt x="425" y="50"/>
                    <a:pt x="424" y="50"/>
                    <a:pt x="423" y="50"/>
                  </a:cubicBezTo>
                  <a:cubicBezTo>
                    <a:pt x="423" y="50"/>
                    <a:pt x="422" y="50"/>
                    <a:pt x="421" y="50"/>
                  </a:cubicBezTo>
                  <a:cubicBezTo>
                    <a:pt x="420" y="50"/>
                    <a:pt x="418" y="50"/>
                    <a:pt x="418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7" y="50"/>
                    <a:pt x="417" y="50"/>
                    <a:pt x="417" y="50"/>
                  </a:cubicBezTo>
                  <a:cubicBezTo>
                    <a:pt x="418" y="50"/>
                    <a:pt x="418" y="49"/>
                    <a:pt x="419" y="49"/>
                  </a:cubicBezTo>
                  <a:cubicBezTo>
                    <a:pt x="420" y="49"/>
                    <a:pt x="420" y="48"/>
                    <a:pt x="420" y="47"/>
                  </a:cubicBezTo>
                  <a:cubicBezTo>
                    <a:pt x="421" y="44"/>
                    <a:pt x="421" y="40"/>
                    <a:pt x="421" y="35"/>
                  </a:cubicBezTo>
                  <a:lnTo>
                    <a:pt x="421" y="26"/>
                  </a:lnTo>
                  <a:close/>
                  <a:moveTo>
                    <a:pt x="437" y="3"/>
                  </a:moveTo>
                  <a:cubicBezTo>
                    <a:pt x="437" y="4"/>
                    <a:pt x="437" y="4"/>
                    <a:pt x="437" y="4"/>
                  </a:cubicBezTo>
                  <a:cubicBezTo>
                    <a:pt x="437" y="4"/>
                    <a:pt x="436" y="4"/>
                    <a:pt x="435" y="4"/>
                  </a:cubicBezTo>
                  <a:cubicBezTo>
                    <a:pt x="432" y="4"/>
                    <a:pt x="428" y="5"/>
                    <a:pt x="426" y="6"/>
                  </a:cubicBezTo>
                  <a:cubicBezTo>
                    <a:pt x="425" y="6"/>
                    <a:pt x="425" y="7"/>
                    <a:pt x="425" y="7"/>
                  </a:cubicBezTo>
                  <a:cubicBezTo>
                    <a:pt x="425" y="7"/>
                    <a:pt x="425" y="6"/>
                    <a:pt x="425" y="6"/>
                  </a:cubicBezTo>
                  <a:cubicBezTo>
                    <a:pt x="425" y="6"/>
                    <a:pt x="425" y="6"/>
                    <a:pt x="425" y="6"/>
                  </a:cubicBezTo>
                  <a:cubicBezTo>
                    <a:pt x="427" y="4"/>
                    <a:pt x="433" y="1"/>
                    <a:pt x="433" y="1"/>
                  </a:cubicBezTo>
                  <a:cubicBezTo>
                    <a:pt x="434" y="0"/>
                    <a:pt x="435" y="0"/>
                    <a:pt x="435" y="0"/>
                  </a:cubicBezTo>
                  <a:cubicBezTo>
                    <a:pt x="435" y="0"/>
                    <a:pt x="435" y="0"/>
                    <a:pt x="436" y="0"/>
                  </a:cubicBezTo>
                  <a:cubicBezTo>
                    <a:pt x="436" y="1"/>
                    <a:pt x="437" y="2"/>
                    <a:pt x="437" y="3"/>
                  </a:cubicBezTo>
                  <a:close/>
                  <a:moveTo>
                    <a:pt x="450" y="50"/>
                  </a:moveTo>
                  <a:cubicBezTo>
                    <a:pt x="449" y="49"/>
                    <a:pt x="449" y="49"/>
                    <a:pt x="449" y="48"/>
                  </a:cubicBezTo>
                  <a:cubicBezTo>
                    <a:pt x="449" y="45"/>
                    <a:pt x="449" y="43"/>
                    <a:pt x="449" y="42"/>
                  </a:cubicBezTo>
                  <a:cubicBezTo>
                    <a:pt x="449" y="42"/>
                    <a:pt x="449" y="41"/>
                    <a:pt x="450" y="41"/>
                  </a:cubicBezTo>
                  <a:cubicBezTo>
                    <a:pt x="450" y="41"/>
                    <a:pt x="450" y="42"/>
                    <a:pt x="450" y="42"/>
                  </a:cubicBezTo>
                  <a:cubicBezTo>
                    <a:pt x="450" y="42"/>
                    <a:pt x="450" y="43"/>
                    <a:pt x="450" y="44"/>
                  </a:cubicBezTo>
                  <a:cubicBezTo>
                    <a:pt x="451" y="48"/>
                    <a:pt x="455" y="49"/>
                    <a:pt x="459" y="49"/>
                  </a:cubicBezTo>
                  <a:cubicBezTo>
                    <a:pt x="464" y="49"/>
                    <a:pt x="467" y="46"/>
                    <a:pt x="467" y="42"/>
                  </a:cubicBezTo>
                  <a:cubicBezTo>
                    <a:pt x="467" y="38"/>
                    <a:pt x="465" y="37"/>
                    <a:pt x="460" y="33"/>
                  </a:cubicBezTo>
                  <a:cubicBezTo>
                    <a:pt x="458" y="31"/>
                    <a:pt x="458" y="31"/>
                    <a:pt x="458" y="31"/>
                  </a:cubicBezTo>
                  <a:cubicBezTo>
                    <a:pt x="452" y="27"/>
                    <a:pt x="450" y="24"/>
                    <a:pt x="450" y="20"/>
                  </a:cubicBezTo>
                  <a:cubicBezTo>
                    <a:pt x="450" y="14"/>
                    <a:pt x="455" y="10"/>
                    <a:pt x="462" y="10"/>
                  </a:cubicBezTo>
                  <a:cubicBezTo>
                    <a:pt x="464" y="10"/>
                    <a:pt x="466" y="11"/>
                    <a:pt x="467" y="11"/>
                  </a:cubicBezTo>
                  <a:cubicBezTo>
                    <a:pt x="468" y="11"/>
                    <a:pt x="469" y="11"/>
                    <a:pt x="469" y="11"/>
                  </a:cubicBezTo>
                  <a:cubicBezTo>
                    <a:pt x="470" y="11"/>
                    <a:pt x="470" y="11"/>
                    <a:pt x="470" y="12"/>
                  </a:cubicBezTo>
                  <a:cubicBezTo>
                    <a:pt x="470" y="12"/>
                    <a:pt x="470" y="14"/>
                    <a:pt x="470" y="17"/>
                  </a:cubicBezTo>
                  <a:cubicBezTo>
                    <a:pt x="470" y="18"/>
                    <a:pt x="470" y="18"/>
                    <a:pt x="469" y="18"/>
                  </a:cubicBezTo>
                  <a:cubicBezTo>
                    <a:pt x="469" y="18"/>
                    <a:pt x="469" y="18"/>
                    <a:pt x="469" y="18"/>
                  </a:cubicBezTo>
                  <a:cubicBezTo>
                    <a:pt x="469" y="17"/>
                    <a:pt x="468" y="16"/>
                    <a:pt x="468" y="15"/>
                  </a:cubicBezTo>
                  <a:cubicBezTo>
                    <a:pt x="468" y="14"/>
                    <a:pt x="466" y="12"/>
                    <a:pt x="461" y="12"/>
                  </a:cubicBezTo>
                  <a:cubicBezTo>
                    <a:pt x="457" y="12"/>
                    <a:pt x="454" y="14"/>
                    <a:pt x="454" y="18"/>
                  </a:cubicBezTo>
                  <a:cubicBezTo>
                    <a:pt x="454" y="21"/>
                    <a:pt x="455" y="23"/>
                    <a:pt x="461" y="27"/>
                  </a:cubicBezTo>
                  <a:cubicBezTo>
                    <a:pt x="462" y="28"/>
                    <a:pt x="462" y="28"/>
                    <a:pt x="462" y="28"/>
                  </a:cubicBezTo>
                  <a:cubicBezTo>
                    <a:pt x="469" y="32"/>
                    <a:pt x="471" y="36"/>
                    <a:pt x="471" y="40"/>
                  </a:cubicBezTo>
                  <a:cubicBezTo>
                    <a:pt x="471" y="43"/>
                    <a:pt x="470" y="47"/>
                    <a:pt x="466" y="49"/>
                  </a:cubicBezTo>
                  <a:cubicBezTo>
                    <a:pt x="464" y="51"/>
                    <a:pt x="460" y="51"/>
                    <a:pt x="457" y="51"/>
                  </a:cubicBezTo>
                  <a:cubicBezTo>
                    <a:pt x="455" y="51"/>
                    <a:pt x="452" y="51"/>
                    <a:pt x="450" y="50"/>
                  </a:cubicBezTo>
                  <a:close/>
                  <a:moveTo>
                    <a:pt x="521" y="33"/>
                  </a:moveTo>
                  <a:cubicBezTo>
                    <a:pt x="521" y="39"/>
                    <a:pt x="521" y="43"/>
                    <a:pt x="521" y="46"/>
                  </a:cubicBezTo>
                  <a:cubicBezTo>
                    <a:pt x="521" y="48"/>
                    <a:pt x="521" y="49"/>
                    <a:pt x="523" y="49"/>
                  </a:cubicBezTo>
                  <a:cubicBezTo>
                    <a:pt x="524" y="49"/>
                    <a:pt x="525" y="50"/>
                    <a:pt x="526" y="50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26" y="50"/>
                    <a:pt x="526" y="50"/>
                    <a:pt x="525" y="50"/>
                  </a:cubicBezTo>
                  <a:cubicBezTo>
                    <a:pt x="522" y="50"/>
                    <a:pt x="518" y="50"/>
                    <a:pt x="518" y="50"/>
                  </a:cubicBezTo>
                  <a:cubicBezTo>
                    <a:pt x="518" y="50"/>
                    <a:pt x="514" y="50"/>
                    <a:pt x="512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1" y="50"/>
                    <a:pt x="511" y="50"/>
                    <a:pt x="511" y="50"/>
                  </a:cubicBezTo>
                  <a:cubicBezTo>
                    <a:pt x="512" y="50"/>
                    <a:pt x="513" y="49"/>
                    <a:pt x="513" y="49"/>
                  </a:cubicBezTo>
                  <a:cubicBezTo>
                    <a:pt x="515" y="49"/>
                    <a:pt x="515" y="48"/>
                    <a:pt x="515" y="46"/>
                  </a:cubicBezTo>
                  <a:cubicBezTo>
                    <a:pt x="515" y="43"/>
                    <a:pt x="515" y="39"/>
                    <a:pt x="515" y="33"/>
                  </a:cubicBezTo>
                  <a:cubicBezTo>
                    <a:pt x="515" y="7"/>
                    <a:pt x="515" y="7"/>
                    <a:pt x="515" y="7"/>
                  </a:cubicBezTo>
                  <a:cubicBezTo>
                    <a:pt x="506" y="7"/>
                    <a:pt x="506" y="7"/>
                    <a:pt x="506" y="7"/>
                  </a:cubicBezTo>
                  <a:cubicBezTo>
                    <a:pt x="503" y="7"/>
                    <a:pt x="501" y="7"/>
                    <a:pt x="500" y="9"/>
                  </a:cubicBezTo>
                  <a:cubicBezTo>
                    <a:pt x="499" y="10"/>
                    <a:pt x="499" y="10"/>
                    <a:pt x="499" y="11"/>
                  </a:cubicBezTo>
                  <a:cubicBezTo>
                    <a:pt x="499" y="11"/>
                    <a:pt x="499" y="11"/>
                    <a:pt x="498" y="11"/>
                  </a:cubicBezTo>
                  <a:cubicBezTo>
                    <a:pt x="498" y="11"/>
                    <a:pt x="498" y="11"/>
                    <a:pt x="498" y="11"/>
                  </a:cubicBezTo>
                  <a:cubicBezTo>
                    <a:pt x="498" y="10"/>
                    <a:pt x="499" y="5"/>
                    <a:pt x="500" y="5"/>
                  </a:cubicBezTo>
                  <a:cubicBezTo>
                    <a:pt x="500" y="4"/>
                    <a:pt x="500" y="3"/>
                    <a:pt x="500" y="3"/>
                  </a:cubicBezTo>
                  <a:cubicBezTo>
                    <a:pt x="501" y="3"/>
                    <a:pt x="501" y="4"/>
                    <a:pt x="503" y="4"/>
                  </a:cubicBezTo>
                  <a:cubicBezTo>
                    <a:pt x="505" y="4"/>
                    <a:pt x="507" y="4"/>
                    <a:pt x="508" y="4"/>
                  </a:cubicBezTo>
                  <a:cubicBezTo>
                    <a:pt x="531" y="4"/>
                    <a:pt x="531" y="4"/>
                    <a:pt x="531" y="4"/>
                  </a:cubicBezTo>
                  <a:cubicBezTo>
                    <a:pt x="533" y="4"/>
                    <a:pt x="534" y="4"/>
                    <a:pt x="535" y="4"/>
                  </a:cubicBezTo>
                  <a:cubicBezTo>
                    <a:pt x="536" y="4"/>
                    <a:pt x="536" y="4"/>
                    <a:pt x="537" y="4"/>
                  </a:cubicBezTo>
                  <a:cubicBezTo>
                    <a:pt x="537" y="4"/>
                    <a:pt x="537" y="4"/>
                    <a:pt x="537" y="5"/>
                  </a:cubicBezTo>
                  <a:cubicBezTo>
                    <a:pt x="537" y="6"/>
                    <a:pt x="537" y="11"/>
                    <a:pt x="537" y="11"/>
                  </a:cubicBezTo>
                  <a:cubicBezTo>
                    <a:pt x="537" y="12"/>
                    <a:pt x="537" y="12"/>
                    <a:pt x="536" y="12"/>
                  </a:cubicBezTo>
                  <a:cubicBezTo>
                    <a:pt x="536" y="12"/>
                    <a:pt x="536" y="12"/>
                    <a:pt x="536" y="11"/>
                  </a:cubicBezTo>
                  <a:cubicBezTo>
                    <a:pt x="536" y="10"/>
                    <a:pt x="536" y="10"/>
                    <a:pt x="536" y="10"/>
                  </a:cubicBezTo>
                  <a:cubicBezTo>
                    <a:pt x="536" y="9"/>
                    <a:pt x="534" y="7"/>
                    <a:pt x="528" y="7"/>
                  </a:cubicBezTo>
                  <a:cubicBezTo>
                    <a:pt x="521" y="7"/>
                    <a:pt x="521" y="7"/>
                    <a:pt x="521" y="7"/>
                  </a:cubicBezTo>
                  <a:lnTo>
                    <a:pt x="521" y="33"/>
                  </a:lnTo>
                  <a:close/>
                  <a:moveTo>
                    <a:pt x="547" y="26"/>
                  </a:moveTo>
                  <a:cubicBezTo>
                    <a:pt x="547" y="18"/>
                    <a:pt x="547" y="17"/>
                    <a:pt x="547" y="15"/>
                  </a:cubicBezTo>
                  <a:cubicBezTo>
                    <a:pt x="547" y="13"/>
                    <a:pt x="547" y="12"/>
                    <a:pt x="545" y="12"/>
                  </a:cubicBezTo>
                  <a:cubicBezTo>
                    <a:pt x="544" y="12"/>
                    <a:pt x="543" y="12"/>
                    <a:pt x="543" y="12"/>
                  </a:cubicBezTo>
                  <a:cubicBezTo>
                    <a:pt x="543" y="12"/>
                    <a:pt x="543" y="12"/>
                    <a:pt x="543" y="12"/>
                  </a:cubicBezTo>
                  <a:cubicBezTo>
                    <a:pt x="543" y="11"/>
                    <a:pt x="543" y="11"/>
                    <a:pt x="543" y="11"/>
                  </a:cubicBezTo>
                  <a:cubicBezTo>
                    <a:pt x="546" y="11"/>
                    <a:pt x="549" y="11"/>
                    <a:pt x="550" y="11"/>
                  </a:cubicBezTo>
                  <a:cubicBezTo>
                    <a:pt x="550" y="11"/>
                    <a:pt x="561" y="11"/>
                    <a:pt x="562" y="11"/>
                  </a:cubicBezTo>
                  <a:cubicBezTo>
                    <a:pt x="564" y="11"/>
                    <a:pt x="564" y="11"/>
                    <a:pt x="565" y="11"/>
                  </a:cubicBezTo>
                  <a:cubicBezTo>
                    <a:pt x="565" y="11"/>
                    <a:pt x="565" y="11"/>
                    <a:pt x="566" y="11"/>
                  </a:cubicBezTo>
                  <a:cubicBezTo>
                    <a:pt x="566" y="11"/>
                    <a:pt x="566" y="11"/>
                    <a:pt x="566" y="11"/>
                  </a:cubicBezTo>
                  <a:cubicBezTo>
                    <a:pt x="566" y="12"/>
                    <a:pt x="566" y="12"/>
                    <a:pt x="565" y="14"/>
                  </a:cubicBezTo>
                  <a:cubicBezTo>
                    <a:pt x="565" y="14"/>
                    <a:pt x="565" y="16"/>
                    <a:pt x="565" y="17"/>
                  </a:cubicBezTo>
                  <a:cubicBezTo>
                    <a:pt x="565" y="17"/>
                    <a:pt x="565" y="18"/>
                    <a:pt x="565" y="18"/>
                  </a:cubicBezTo>
                  <a:cubicBezTo>
                    <a:pt x="564" y="18"/>
                    <a:pt x="564" y="17"/>
                    <a:pt x="564" y="17"/>
                  </a:cubicBezTo>
                  <a:cubicBezTo>
                    <a:pt x="564" y="17"/>
                    <a:pt x="564" y="16"/>
                    <a:pt x="564" y="15"/>
                  </a:cubicBezTo>
                  <a:cubicBezTo>
                    <a:pt x="564" y="14"/>
                    <a:pt x="563" y="14"/>
                    <a:pt x="560" y="14"/>
                  </a:cubicBezTo>
                  <a:cubicBezTo>
                    <a:pt x="559" y="13"/>
                    <a:pt x="553" y="13"/>
                    <a:pt x="552" y="13"/>
                  </a:cubicBezTo>
                  <a:cubicBezTo>
                    <a:pt x="552" y="13"/>
                    <a:pt x="552" y="14"/>
                    <a:pt x="552" y="14"/>
                  </a:cubicBezTo>
                  <a:cubicBezTo>
                    <a:pt x="552" y="28"/>
                    <a:pt x="552" y="28"/>
                    <a:pt x="552" y="28"/>
                  </a:cubicBezTo>
                  <a:cubicBezTo>
                    <a:pt x="552" y="28"/>
                    <a:pt x="552" y="29"/>
                    <a:pt x="552" y="29"/>
                  </a:cubicBezTo>
                  <a:cubicBezTo>
                    <a:pt x="553" y="29"/>
                    <a:pt x="560" y="29"/>
                    <a:pt x="561" y="28"/>
                  </a:cubicBezTo>
                  <a:cubicBezTo>
                    <a:pt x="563" y="28"/>
                    <a:pt x="563" y="28"/>
                    <a:pt x="564" y="28"/>
                  </a:cubicBezTo>
                  <a:cubicBezTo>
                    <a:pt x="564" y="27"/>
                    <a:pt x="565" y="27"/>
                    <a:pt x="565" y="27"/>
                  </a:cubicBezTo>
                  <a:cubicBezTo>
                    <a:pt x="565" y="27"/>
                    <a:pt x="565" y="27"/>
                    <a:pt x="565" y="27"/>
                  </a:cubicBezTo>
                  <a:cubicBezTo>
                    <a:pt x="565" y="28"/>
                    <a:pt x="565" y="29"/>
                    <a:pt x="565" y="30"/>
                  </a:cubicBezTo>
                  <a:cubicBezTo>
                    <a:pt x="564" y="31"/>
                    <a:pt x="564" y="33"/>
                    <a:pt x="564" y="34"/>
                  </a:cubicBezTo>
                  <a:cubicBezTo>
                    <a:pt x="564" y="34"/>
                    <a:pt x="564" y="35"/>
                    <a:pt x="564" y="35"/>
                  </a:cubicBezTo>
                  <a:cubicBezTo>
                    <a:pt x="564" y="35"/>
                    <a:pt x="564" y="35"/>
                    <a:pt x="564" y="34"/>
                  </a:cubicBezTo>
                  <a:cubicBezTo>
                    <a:pt x="564" y="34"/>
                    <a:pt x="564" y="33"/>
                    <a:pt x="563" y="32"/>
                  </a:cubicBezTo>
                  <a:cubicBezTo>
                    <a:pt x="563" y="32"/>
                    <a:pt x="563" y="31"/>
                    <a:pt x="561" y="31"/>
                  </a:cubicBezTo>
                  <a:cubicBezTo>
                    <a:pt x="559" y="31"/>
                    <a:pt x="553" y="31"/>
                    <a:pt x="552" y="31"/>
                  </a:cubicBezTo>
                  <a:cubicBezTo>
                    <a:pt x="552" y="31"/>
                    <a:pt x="552" y="31"/>
                    <a:pt x="552" y="31"/>
                  </a:cubicBezTo>
                  <a:cubicBezTo>
                    <a:pt x="552" y="35"/>
                    <a:pt x="552" y="35"/>
                    <a:pt x="552" y="35"/>
                  </a:cubicBezTo>
                  <a:cubicBezTo>
                    <a:pt x="552" y="37"/>
                    <a:pt x="552" y="43"/>
                    <a:pt x="552" y="44"/>
                  </a:cubicBezTo>
                  <a:cubicBezTo>
                    <a:pt x="552" y="48"/>
                    <a:pt x="553" y="48"/>
                    <a:pt x="558" y="48"/>
                  </a:cubicBezTo>
                  <a:cubicBezTo>
                    <a:pt x="560" y="48"/>
                    <a:pt x="562" y="48"/>
                    <a:pt x="564" y="48"/>
                  </a:cubicBezTo>
                  <a:cubicBezTo>
                    <a:pt x="565" y="47"/>
                    <a:pt x="566" y="46"/>
                    <a:pt x="566" y="44"/>
                  </a:cubicBezTo>
                  <a:cubicBezTo>
                    <a:pt x="566" y="44"/>
                    <a:pt x="567" y="43"/>
                    <a:pt x="567" y="43"/>
                  </a:cubicBezTo>
                  <a:cubicBezTo>
                    <a:pt x="567" y="43"/>
                    <a:pt x="567" y="44"/>
                    <a:pt x="567" y="44"/>
                  </a:cubicBezTo>
                  <a:cubicBezTo>
                    <a:pt x="567" y="45"/>
                    <a:pt x="567" y="48"/>
                    <a:pt x="566" y="49"/>
                  </a:cubicBezTo>
                  <a:cubicBezTo>
                    <a:pt x="566" y="51"/>
                    <a:pt x="566" y="51"/>
                    <a:pt x="563" y="51"/>
                  </a:cubicBezTo>
                  <a:cubicBezTo>
                    <a:pt x="559" y="51"/>
                    <a:pt x="556" y="50"/>
                    <a:pt x="554" y="50"/>
                  </a:cubicBezTo>
                  <a:cubicBezTo>
                    <a:pt x="552" y="50"/>
                    <a:pt x="550" y="50"/>
                    <a:pt x="550" y="50"/>
                  </a:cubicBezTo>
                  <a:cubicBezTo>
                    <a:pt x="550" y="50"/>
                    <a:pt x="548" y="50"/>
                    <a:pt x="547" y="50"/>
                  </a:cubicBezTo>
                  <a:cubicBezTo>
                    <a:pt x="546" y="50"/>
                    <a:pt x="545" y="50"/>
                    <a:pt x="544" y="50"/>
                  </a:cubicBezTo>
                  <a:cubicBezTo>
                    <a:pt x="544" y="50"/>
                    <a:pt x="543" y="50"/>
                    <a:pt x="543" y="50"/>
                  </a:cubicBezTo>
                  <a:cubicBezTo>
                    <a:pt x="543" y="50"/>
                    <a:pt x="543" y="50"/>
                    <a:pt x="544" y="50"/>
                  </a:cubicBezTo>
                  <a:cubicBezTo>
                    <a:pt x="544" y="50"/>
                    <a:pt x="545" y="49"/>
                    <a:pt x="545" y="49"/>
                  </a:cubicBezTo>
                  <a:cubicBezTo>
                    <a:pt x="546" y="49"/>
                    <a:pt x="547" y="48"/>
                    <a:pt x="547" y="47"/>
                  </a:cubicBezTo>
                  <a:cubicBezTo>
                    <a:pt x="547" y="44"/>
                    <a:pt x="547" y="40"/>
                    <a:pt x="547" y="35"/>
                  </a:cubicBezTo>
                  <a:lnTo>
                    <a:pt x="547" y="26"/>
                  </a:lnTo>
                  <a:close/>
                  <a:moveTo>
                    <a:pt x="581" y="46"/>
                  </a:moveTo>
                  <a:cubicBezTo>
                    <a:pt x="576" y="41"/>
                    <a:pt x="575" y="35"/>
                    <a:pt x="575" y="30"/>
                  </a:cubicBezTo>
                  <a:cubicBezTo>
                    <a:pt x="575" y="27"/>
                    <a:pt x="576" y="21"/>
                    <a:pt x="581" y="16"/>
                  </a:cubicBezTo>
                  <a:cubicBezTo>
                    <a:pt x="584" y="13"/>
                    <a:pt x="589" y="10"/>
                    <a:pt x="597" y="10"/>
                  </a:cubicBezTo>
                  <a:cubicBezTo>
                    <a:pt x="599" y="10"/>
                    <a:pt x="602" y="11"/>
                    <a:pt x="605" y="11"/>
                  </a:cubicBezTo>
                  <a:cubicBezTo>
                    <a:pt x="607" y="11"/>
                    <a:pt x="609" y="12"/>
                    <a:pt x="610" y="12"/>
                  </a:cubicBezTo>
                  <a:cubicBezTo>
                    <a:pt x="611" y="12"/>
                    <a:pt x="611" y="12"/>
                    <a:pt x="611" y="12"/>
                  </a:cubicBezTo>
                  <a:cubicBezTo>
                    <a:pt x="611" y="13"/>
                    <a:pt x="611" y="13"/>
                    <a:pt x="611" y="15"/>
                  </a:cubicBezTo>
                  <a:cubicBezTo>
                    <a:pt x="611" y="17"/>
                    <a:pt x="611" y="20"/>
                    <a:pt x="611" y="21"/>
                  </a:cubicBezTo>
                  <a:cubicBezTo>
                    <a:pt x="611" y="21"/>
                    <a:pt x="610" y="22"/>
                    <a:pt x="610" y="22"/>
                  </a:cubicBezTo>
                  <a:cubicBezTo>
                    <a:pt x="610" y="22"/>
                    <a:pt x="610" y="21"/>
                    <a:pt x="610" y="21"/>
                  </a:cubicBezTo>
                  <a:cubicBezTo>
                    <a:pt x="610" y="19"/>
                    <a:pt x="609" y="17"/>
                    <a:pt x="607" y="15"/>
                  </a:cubicBezTo>
                  <a:cubicBezTo>
                    <a:pt x="606" y="14"/>
                    <a:pt x="602" y="13"/>
                    <a:pt x="597" y="13"/>
                  </a:cubicBezTo>
                  <a:cubicBezTo>
                    <a:pt x="590" y="13"/>
                    <a:pt x="587" y="14"/>
                    <a:pt x="585" y="16"/>
                  </a:cubicBezTo>
                  <a:cubicBezTo>
                    <a:pt x="581" y="20"/>
                    <a:pt x="580" y="24"/>
                    <a:pt x="580" y="30"/>
                  </a:cubicBezTo>
                  <a:cubicBezTo>
                    <a:pt x="580" y="40"/>
                    <a:pt x="588" y="49"/>
                    <a:pt x="599" y="49"/>
                  </a:cubicBezTo>
                  <a:cubicBezTo>
                    <a:pt x="603" y="49"/>
                    <a:pt x="606" y="48"/>
                    <a:pt x="608" y="46"/>
                  </a:cubicBezTo>
                  <a:cubicBezTo>
                    <a:pt x="609" y="45"/>
                    <a:pt x="610" y="43"/>
                    <a:pt x="610" y="42"/>
                  </a:cubicBezTo>
                  <a:cubicBezTo>
                    <a:pt x="610" y="41"/>
                    <a:pt x="610" y="41"/>
                    <a:pt x="611" y="41"/>
                  </a:cubicBezTo>
                  <a:cubicBezTo>
                    <a:pt x="611" y="41"/>
                    <a:pt x="611" y="41"/>
                    <a:pt x="611" y="42"/>
                  </a:cubicBezTo>
                  <a:cubicBezTo>
                    <a:pt x="611" y="42"/>
                    <a:pt x="611" y="47"/>
                    <a:pt x="610" y="48"/>
                  </a:cubicBezTo>
                  <a:cubicBezTo>
                    <a:pt x="610" y="49"/>
                    <a:pt x="610" y="50"/>
                    <a:pt x="609" y="50"/>
                  </a:cubicBezTo>
                  <a:cubicBezTo>
                    <a:pt x="606" y="51"/>
                    <a:pt x="602" y="51"/>
                    <a:pt x="599" y="51"/>
                  </a:cubicBezTo>
                  <a:cubicBezTo>
                    <a:pt x="591" y="51"/>
                    <a:pt x="585" y="49"/>
                    <a:pt x="581" y="46"/>
                  </a:cubicBezTo>
                  <a:close/>
                  <a:moveTo>
                    <a:pt x="657" y="35"/>
                  </a:moveTo>
                  <a:cubicBezTo>
                    <a:pt x="657" y="40"/>
                    <a:pt x="657" y="44"/>
                    <a:pt x="657" y="47"/>
                  </a:cubicBezTo>
                  <a:cubicBezTo>
                    <a:pt x="657" y="48"/>
                    <a:pt x="658" y="49"/>
                    <a:pt x="659" y="49"/>
                  </a:cubicBezTo>
                  <a:cubicBezTo>
                    <a:pt x="660" y="49"/>
                    <a:pt x="661" y="50"/>
                    <a:pt x="662" y="50"/>
                  </a:cubicBezTo>
                  <a:cubicBezTo>
                    <a:pt x="662" y="50"/>
                    <a:pt x="662" y="50"/>
                    <a:pt x="662" y="50"/>
                  </a:cubicBezTo>
                  <a:cubicBezTo>
                    <a:pt x="662" y="50"/>
                    <a:pt x="662" y="50"/>
                    <a:pt x="661" y="50"/>
                  </a:cubicBezTo>
                  <a:cubicBezTo>
                    <a:pt x="658" y="50"/>
                    <a:pt x="655" y="50"/>
                    <a:pt x="654" y="50"/>
                  </a:cubicBezTo>
                  <a:cubicBezTo>
                    <a:pt x="654" y="50"/>
                    <a:pt x="651" y="50"/>
                    <a:pt x="649" y="50"/>
                  </a:cubicBezTo>
                  <a:cubicBezTo>
                    <a:pt x="649" y="50"/>
                    <a:pt x="648" y="50"/>
                    <a:pt x="648" y="50"/>
                  </a:cubicBezTo>
                  <a:cubicBezTo>
                    <a:pt x="648" y="50"/>
                    <a:pt x="648" y="50"/>
                    <a:pt x="649" y="50"/>
                  </a:cubicBezTo>
                  <a:cubicBezTo>
                    <a:pt x="649" y="50"/>
                    <a:pt x="650" y="49"/>
                    <a:pt x="650" y="49"/>
                  </a:cubicBezTo>
                  <a:cubicBezTo>
                    <a:pt x="651" y="49"/>
                    <a:pt x="652" y="48"/>
                    <a:pt x="652" y="47"/>
                  </a:cubicBezTo>
                  <a:cubicBezTo>
                    <a:pt x="652" y="44"/>
                    <a:pt x="652" y="40"/>
                    <a:pt x="652" y="35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52" y="30"/>
                    <a:pt x="652" y="30"/>
                    <a:pt x="652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0"/>
                    <a:pt x="629" y="30"/>
                    <a:pt x="629" y="30"/>
                  </a:cubicBezTo>
                  <a:cubicBezTo>
                    <a:pt x="629" y="35"/>
                    <a:pt x="629" y="35"/>
                    <a:pt x="629" y="35"/>
                  </a:cubicBezTo>
                  <a:cubicBezTo>
                    <a:pt x="629" y="40"/>
                    <a:pt x="629" y="44"/>
                    <a:pt x="629" y="47"/>
                  </a:cubicBezTo>
                  <a:cubicBezTo>
                    <a:pt x="629" y="48"/>
                    <a:pt x="630" y="49"/>
                    <a:pt x="631" y="49"/>
                  </a:cubicBezTo>
                  <a:cubicBezTo>
                    <a:pt x="632" y="49"/>
                    <a:pt x="633" y="50"/>
                    <a:pt x="634" y="50"/>
                  </a:cubicBezTo>
                  <a:cubicBezTo>
                    <a:pt x="634" y="50"/>
                    <a:pt x="634" y="50"/>
                    <a:pt x="634" y="50"/>
                  </a:cubicBezTo>
                  <a:cubicBezTo>
                    <a:pt x="634" y="50"/>
                    <a:pt x="634" y="50"/>
                    <a:pt x="633" y="50"/>
                  </a:cubicBezTo>
                  <a:cubicBezTo>
                    <a:pt x="630" y="50"/>
                    <a:pt x="627" y="50"/>
                    <a:pt x="627" y="50"/>
                  </a:cubicBezTo>
                  <a:cubicBezTo>
                    <a:pt x="626" y="50"/>
                    <a:pt x="623" y="50"/>
                    <a:pt x="621" y="50"/>
                  </a:cubicBezTo>
                  <a:cubicBezTo>
                    <a:pt x="621" y="50"/>
                    <a:pt x="620" y="50"/>
                    <a:pt x="620" y="50"/>
                  </a:cubicBezTo>
                  <a:cubicBezTo>
                    <a:pt x="620" y="50"/>
                    <a:pt x="620" y="50"/>
                    <a:pt x="621" y="50"/>
                  </a:cubicBezTo>
                  <a:cubicBezTo>
                    <a:pt x="621" y="50"/>
                    <a:pt x="622" y="49"/>
                    <a:pt x="622" y="49"/>
                  </a:cubicBezTo>
                  <a:cubicBezTo>
                    <a:pt x="623" y="49"/>
                    <a:pt x="624" y="48"/>
                    <a:pt x="624" y="47"/>
                  </a:cubicBezTo>
                  <a:cubicBezTo>
                    <a:pt x="624" y="44"/>
                    <a:pt x="624" y="40"/>
                    <a:pt x="624" y="35"/>
                  </a:cubicBezTo>
                  <a:cubicBezTo>
                    <a:pt x="624" y="26"/>
                    <a:pt x="624" y="26"/>
                    <a:pt x="624" y="26"/>
                  </a:cubicBezTo>
                  <a:cubicBezTo>
                    <a:pt x="624" y="18"/>
                    <a:pt x="624" y="17"/>
                    <a:pt x="624" y="15"/>
                  </a:cubicBezTo>
                  <a:cubicBezTo>
                    <a:pt x="624" y="13"/>
                    <a:pt x="624" y="12"/>
                    <a:pt x="622" y="12"/>
                  </a:cubicBezTo>
                  <a:cubicBezTo>
                    <a:pt x="621" y="12"/>
                    <a:pt x="620" y="12"/>
                    <a:pt x="620" y="12"/>
                  </a:cubicBezTo>
                  <a:cubicBezTo>
                    <a:pt x="620" y="12"/>
                    <a:pt x="620" y="12"/>
                    <a:pt x="620" y="12"/>
                  </a:cubicBezTo>
                  <a:cubicBezTo>
                    <a:pt x="620" y="11"/>
                    <a:pt x="620" y="11"/>
                    <a:pt x="620" y="11"/>
                  </a:cubicBezTo>
                  <a:cubicBezTo>
                    <a:pt x="623" y="11"/>
                    <a:pt x="626" y="11"/>
                    <a:pt x="627" y="11"/>
                  </a:cubicBezTo>
                  <a:cubicBezTo>
                    <a:pt x="627" y="11"/>
                    <a:pt x="630" y="11"/>
                    <a:pt x="632" y="11"/>
                  </a:cubicBezTo>
                  <a:cubicBezTo>
                    <a:pt x="632" y="11"/>
                    <a:pt x="633" y="11"/>
                    <a:pt x="633" y="12"/>
                  </a:cubicBezTo>
                  <a:cubicBezTo>
                    <a:pt x="633" y="12"/>
                    <a:pt x="632" y="12"/>
                    <a:pt x="632" y="12"/>
                  </a:cubicBezTo>
                  <a:cubicBezTo>
                    <a:pt x="632" y="12"/>
                    <a:pt x="632" y="12"/>
                    <a:pt x="631" y="12"/>
                  </a:cubicBezTo>
                  <a:cubicBezTo>
                    <a:pt x="629" y="12"/>
                    <a:pt x="629" y="13"/>
                    <a:pt x="629" y="15"/>
                  </a:cubicBezTo>
                  <a:cubicBezTo>
                    <a:pt x="629" y="17"/>
                    <a:pt x="629" y="18"/>
                    <a:pt x="629" y="26"/>
                  </a:cubicBezTo>
                  <a:cubicBezTo>
                    <a:pt x="629" y="27"/>
                    <a:pt x="629" y="27"/>
                    <a:pt x="629" y="27"/>
                  </a:cubicBezTo>
                  <a:cubicBezTo>
                    <a:pt x="629" y="28"/>
                    <a:pt x="629" y="28"/>
                    <a:pt x="629" y="28"/>
                  </a:cubicBezTo>
                  <a:cubicBezTo>
                    <a:pt x="652" y="28"/>
                    <a:pt x="652" y="28"/>
                    <a:pt x="652" y="28"/>
                  </a:cubicBezTo>
                  <a:cubicBezTo>
                    <a:pt x="652" y="28"/>
                    <a:pt x="652" y="28"/>
                    <a:pt x="652" y="27"/>
                  </a:cubicBezTo>
                  <a:cubicBezTo>
                    <a:pt x="652" y="26"/>
                    <a:pt x="652" y="26"/>
                    <a:pt x="652" y="26"/>
                  </a:cubicBezTo>
                  <a:cubicBezTo>
                    <a:pt x="652" y="18"/>
                    <a:pt x="652" y="17"/>
                    <a:pt x="652" y="15"/>
                  </a:cubicBezTo>
                  <a:cubicBezTo>
                    <a:pt x="652" y="13"/>
                    <a:pt x="652" y="12"/>
                    <a:pt x="650" y="12"/>
                  </a:cubicBezTo>
                  <a:cubicBezTo>
                    <a:pt x="649" y="12"/>
                    <a:pt x="648" y="12"/>
                    <a:pt x="648" y="12"/>
                  </a:cubicBezTo>
                  <a:cubicBezTo>
                    <a:pt x="648" y="12"/>
                    <a:pt x="648" y="12"/>
                    <a:pt x="648" y="12"/>
                  </a:cubicBezTo>
                  <a:cubicBezTo>
                    <a:pt x="648" y="11"/>
                    <a:pt x="648" y="11"/>
                    <a:pt x="648" y="11"/>
                  </a:cubicBezTo>
                  <a:cubicBezTo>
                    <a:pt x="651" y="11"/>
                    <a:pt x="654" y="11"/>
                    <a:pt x="654" y="11"/>
                  </a:cubicBezTo>
                  <a:cubicBezTo>
                    <a:pt x="655" y="11"/>
                    <a:pt x="658" y="11"/>
                    <a:pt x="660" y="11"/>
                  </a:cubicBezTo>
                  <a:cubicBezTo>
                    <a:pt x="660" y="11"/>
                    <a:pt x="661" y="11"/>
                    <a:pt x="661" y="12"/>
                  </a:cubicBezTo>
                  <a:cubicBezTo>
                    <a:pt x="661" y="12"/>
                    <a:pt x="660" y="12"/>
                    <a:pt x="660" y="12"/>
                  </a:cubicBezTo>
                  <a:cubicBezTo>
                    <a:pt x="660" y="12"/>
                    <a:pt x="660" y="12"/>
                    <a:pt x="659" y="12"/>
                  </a:cubicBezTo>
                  <a:cubicBezTo>
                    <a:pt x="657" y="12"/>
                    <a:pt x="657" y="13"/>
                    <a:pt x="657" y="15"/>
                  </a:cubicBezTo>
                  <a:cubicBezTo>
                    <a:pt x="657" y="17"/>
                    <a:pt x="657" y="18"/>
                    <a:pt x="657" y="26"/>
                  </a:cubicBezTo>
                  <a:lnTo>
                    <a:pt x="657" y="35"/>
                  </a:lnTo>
                  <a:close/>
                  <a:moveTo>
                    <a:pt x="677" y="43"/>
                  </a:moveTo>
                  <a:cubicBezTo>
                    <a:pt x="677" y="48"/>
                    <a:pt x="678" y="49"/>
                    <a:pt x="679" y="49"/>
                  </a:cubicBezTo>
                  <a:cubicBezTo>
                    <a:pt x="680" y="50"/>
                    <a:pt x="681" y="50"/>
                    <a:pt x="682" y="50"/>
                  </a:cubicBezTo>
                  <a:cubicBezTo>
                    <a:pt x="682" y="50"/>
                    <a:pt x="682" y="50"/>
                    <a:pt x="682" y="50"/>
                  </a:cubicBezTo>
                  <a:cubicBezTo>
                    <a:pt x="682" y="50"/>
                    <a:pt x="682" y="50"/>
                    <a:pt x="681" y="50"/>
                  </a:cubicBezTo>
                  <a:cubicBezTo>
                    <a:pt x="678" y="50"/>
                    <a:pt x="676" y="50"/>
                    <a:pt x="676" y="50"/>
                  </a:cubicBezTo>
                  <a:cubicBezTo>
                    <a:pt x="675" y="50"/>
                    <a:pt x="673" y="50"/>
                    <a:pt x="670" y="50"/>
                  </a:cubicBezTo>
                  <a:cubicBezTo>
                    <a:pt x="670" y="50"/>
                    <a:pt x="669" y="50"/>
                    <a:pt x="669" y="50"/>
                  </a:cubicBezTo>
                  <a:cubicBezTo>
                    <a:pt x="669" y="50"/>
                    <a:pt x="670" y="50"/>
                    <a:pt x="670" y="50"/>
                  </a:cubicBezTo>
                  <a:cubicBezTo>
                    <a:pt x="670" y="50"/>
                    <a:pt x="671" y="50"/>
                    <a:pt x="672" y="49"/>
                  </a:cubicBezTo>
                  <a:cubicBezTo>
                    <a:pt x="673" y="49"/>
                    <a:pt x="674" y="48"/>
                    <a:pt x="674" y="43"/>
                  </a:cubicBezTo>
                  <a:cubicBezTo>
                    <a:pt x="674" y="13"/>
                    <a:pt x="674" y="13"/>
                    <a:pt x="674" y="13"/>
                  </a:cubicBezTo>
                  <a:cubicBezTo>
                    <a:pt x="674" y="11"/>
                    <a:pt x="674" y="10"/>
                    <a:pt x="674" y="10"/>
                  </a:cubicBezTo>
                  <a:cubicBezTo>
                    <a:pt x="675" y="10"/>
                    <a:pt x="676" y="11"/>
                    <a:pt x="676" y="12"/>
                  </a:cubicBezTo>
                  <a:cubicBezTo>
                    <a:pt x="677" y="13"/>
                    <a:pt x="685" y="21"/>
                    <a:pt x="693" y="30"/>
                  </a:cubicBezTo>
                  <a:cubicBezTo>
                    <a:pt x="699" y="35"/>
                    <a:pt x="705" y="41"/>
                    <a:pt x="706" y="43"/>
                  </a:cubicBezTo>
                  <a:cubicBezTo>
                    <a:pt x="706" y="17"/>
                    <a:pt x="706" y="17"/>
                    <a:pt x="706" y="17"/>
                  </a:cubicBezTo>
                  <a:cubicBezTo>
                    <a:pt x="706" y="14"/>
                    <a:pt x="705" y="13"/>
                    <a:pt x="704" y="12"/>
                  </a:cubicBezTo>
                  <a:cubicBezTo>
                    <a:pt x="703" y="12"/>
                    <a:pt x="701" y="12"/>
                    <a:pt x="701" y="12"/>
                  </a:cubicBezTo>
                  <a:cubicBezTo>
                    <a:pt x="701" y="12"/>
                    <a:pt x="701" y="12"/>
                    <a:pt x="701" y="12"/>
                  </a:cubicBezTo>
                  <a:cubicBezTo>
                    <a:pt x="701" y="11"/>
                    <a:pt x="701" y="11"/>
                    <a:pt x="702" y="11"/>
                  </a:cubicBezTo>
                  <a:cubicBezTo>
                    <a:pt x="704" y="11"/>
                    <a:pt x="707" y="11"/>
                    <a:pt x="707" y="11"/>
                  </a:cubicBezTo>
                  <a:cubicBezTo>
                    <a:pt x="708" y="11"/>
                    <a:pt x="710" y="11"/>
                    <a:pt x="712" y="11"/>
                  </a:cubicBezTo>
                  <a:cubicBezTo>
                    <a:pt x="712" y="11"/>
                    <a:pt x="713" y="11"/>
                    <a:pt x="713" y="12"/>
                  </a:cubicBezTo>
                  <a:cubicBezTo>
                    <a:pt x="713" y="12"/>
                    <a:pt x="713" y="12"/>
                    <a:pt x="712" y="12"/>
                  </a:cubicBezTo>
                  <a:cubicBezTo>
                    <a:pt x="712" y="12"/>
                    <a:pt x="711" y="12"/>
                    <a:pt x="711" y="12"/>
                  </a:cubicBezTo>
                  <a:cubicBezTo>
                    <a:pt x="709" y="13"/>
                    <a:pt x="709" y="14"/>
                    <a:pt x="709" y="17"/>
                  </a:cubicBezTo>
                  <a:cubicBezTo>
                    <a:pt x="709" y="47"/>
                    <a:pt x="709" y="47"/>
                    <a:pt x="709" y="47"/>
                  </a:cubicBezTo>
                  <a:cubicBezTo>
                    <a:pt x="709" y="51"/>
                    <a:pt x="709" y="51"/>
                    <a:pt x="708" y="51"/>
                  </a:cubicBezTo>
                  <a:cubicBezTo>
                    <a:pt x="708" y="51"/>
                    <a:pt x="707" y="50"/>
                    <a:pt x="704" y="48"/>
                  </a:cubicBezTo>
                  <a:cubicBezTo>
                    <a:pt x="704" y="47"/>
                    <a:pt x="696" y="40"/>
                    <a:pt x="690" y="34"/>
                  </a:cubicBezTo>
                  <a:cubicBezTo>
                    <a:pt x="684" y="27"/>
                    <a:pt x="678" y="21"/>
                    <a:pt x="676" y="19"/>
                  </a:cubicBezTo>
                  <a:lnTo>
                    <a:pt x="677" y="43"/>
                  </a:lnTo>
                  <a:close/>
                  <a:moveTo>
                    <a:pt x="740" y="10"/>
                  </a:moveTo>
                  <a:cubicBezTo>
                    <a:pt x="752" y="10"/>
                    <a:pt x="761" y="18"/>
                    <a:pt x="761" y="30"/>
                  </a:cubicBezTo>
                  <a:cubicBezTo>
                    <a:pt x="761" y="42"/>
                    <a:pt x="753" y="51"/>
                    <a:pt x="740" y="51"/>
                  </a:cubicBezTo>
                  <a:cubicBezTo>
                    <a:pt x="725" y="51"/>
                    <a:pt x="719" y="40"/>
                    <a:pt x="719" y="31"/>
                  </a:cubicBezTo>
                  <a:cubicBezTo>
                    <a:pt x="719" y="22"/>
                    <a:pt x="725" y="10"/>
                    <a:pt x="740" y="10"/>
                  </a:cubicBezTo>
                  <a:close/>
                  <a:moveTo>
                    <a:pt x="741" y="49"/>
                  </a:moveTo>
                  <a:cubicBezTo>
                    <a:pt x="746" y="49"/>
                    <a:pt x="756" y="46"/>
                    <a:pt x="756" y="31"/>
                  </a:cubicBezTo>
                  <a:cubicBezTo>
                    <a:pt x="756" y="19"/>
                    <a:pt x="748" y="12"/>
                    <a:pt x="740" y="12"/>
                  </a:cubicBezTo>
                  <a:cubicBezTo>
                    <a:pt x="731" y="12"/>
                    <a:pt x="724" y="18"/>
                    <a:pt x="724" y="29"/>
                  </a:cubicBezTo>
                  <a:cubicBezTo>
                    <a:pt x="724" y="41"/>
                    <a:pt x="732" y="49"/>
                    <a:pt x="741" y="49"/>
                  </a:cubicBezTo>
                  <a:close/>
                  <a:moveTo>
                    <a:pt x="778" y="35"/>
                  </a:moveTo>
                  <a:cubicBezTo>
                    <a:pt x="778" y="43"/>
                    <a:pt x="778" y="46"/>
                    <a:pt x="779" y="47"/>
                  </a:cubicBezTo>
                  <a:cubicBezTo>
                    <a:pt x="779" y="48"/>
                    <a:pt x="782" y="48"/>
                    <a:pt x="786" y="48"/>
                  </a:cubicBezTo>
                  <a:cubicBezTo>
                    <a:pt x="789" y="48"/>
                    <a:pt x="791" y="48"/>
                    <a:pt x="792" y="47"/>
                  </a:cubicBezTo>
                  <a:cubicBezTo>
                    <a:pt x="793" y="46"/>
                    <a:pt x="793" y="45"/>
                    <a:pt x="794" y="44"/>
                  </a:cubicBezTo>
                  <a:cubicBezTo>
                    <a:pt x="794" y="43"/>
                    <a:pt x="794" y="43"/>
                    <a:pt x="794" y="43"/>
                  </a:cubicBezTo>
                  <a:cubicBezTo>
                    <a:pt x="794" y="43"/>
                    <a:pt x="794" y="43"/>
                    <a:pt x="794" y="44"/>
                  </a:cubicBezTo>
                  <a:cubicBezTo>
                    <a:pt x="794" y="45"/>
                    <a:pt x="794" y="48"/>
                    <a:pt x="794" y="49"/>
                  </a:cubicBezTo>
                  <a:cubicBezTo>
                    <a:pt x="793" y="50"/>
                    <a:pt x="793" y="51"/>
                    <a:pt x="790" y="51"/>
                  </a:cubicBezTo>
                  <a:cubicBezTo>
                    <a:pt x="786" y="51"/>
                    <a:pt x="783" y="51"/>
                    <a:pt x="781" y="50"/>
                  </a:cubicBezTo>
                  <a:cubicBezTo>
                    <a:pt x="778" y="50"/>
                    <a:pt x="777" y="50"/>
                    <a:pt x="775" y="50"/>
                  </a:cubicBezTo>
                  <a:cubicBezTo>
                    <a:pt x="775" y="50"/>
                    <a:pt x="774" y="50"/>
                    <a:pt x="773" y="50"/>
                  </a:cubicBezTo>
                  <a:cubicBezTo>
                    <a:pt x="772" y="50"/>
                    <a:pt x="771" y="50"/>
                    <a:pt x="770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69" y="50"/>
                    <a:pt x="769" y="50"/>
                    <a:pt x="769" y="50"/>
                  </a:cubicBezTo>
                  <a:cubicBezTo>
                    <a:pt x="770" y="50"/>
                    <a:pt x="770" y="49"/>
                    <a:pt x="771" y="49"/>
                  </a:cubicBezTo>
                  <a:cubicBezTo>
                    <a:pt x="772" y="49"/>
                    <a:pt x="772" y="48"/>
                    <a:pt x="772" y="47"/>
                  </a:cubicBezTo>
                  <a:cubicBezTo>
                    <a:pt x="773" y="44"/>
                    <a:pt x="773" y="40"/>
                    <a:pt x="773" y="35"/>
                  </a:cubicBezTo>
                  <a:cubicBezTo>
                    <a:pt x="773" y="26"/>
                    <a:pt x="773" y="26"/>
                    <a:pt x="773" y="26"/>
                  </a:cubicBezTo>
                  <a:cubicBezTo>
                    <a:pt x="773" y="18"/>
                    <a:pt x="773" y="17"/>
                    <a:pt x="773" y="15"/>
                  </a:cubicBezTo>
                  <a:cubicBezTo>
                    <a:pt x="772" y="13"/>
                    <a:pt x="772" y="12"/>
                    <a:pt x="770" y="12"/>
                  </a:cubicBezTo>
                  <a:cubicBezTo>
                    <a:pt x="770" y="12"/>
                    <a:pt x="769" y="12"/>
                    <a:pt x="768" y="12"/>
                  </a:cubicBezTo>
                  <a:cubicBezTo>
                    <a:pt x="768" y="12"/>
                    <a:pt x="768" y="12"/>
                    <a:pt x="768" y="12"/>
                  </a:cubicBezTo>
                  <a:cubicBezTo>
                    <a:pt x="768" y="11"/>
                    <a:pt x="768" y="11"/>
                    <a:pt x="769" y="11"/>
                  </a:cubicBezTo>
                  <a:cubicBezTo>
                    <a:pt x="771" y="11"/>
                    <a:pt x="775" y="11"/>
                    <a:pt x="775" y="11"/>
                  </a:cubicBezTo>
                  <a:cubicBezTo>
                    <a:pt x="775" y="11"/>
                    <a:pt x="779" y="11"/>
                    <a:pt x="781" y="11"/>
                  </a:cubicBezTo>
                  <a:cubicBezTo>
                    <a:pt x="782" y="11"/>
                    <a:pt x="782" y="11"/>
                    <a:pt x="782" y="12"/>
                  </a:cubicBezTo>
                  <a:cubicBezTo>
                    <a:pt x="782" y="12"/>
                    <a:pt x="782" y="12"/>
                    <a:pt x="781" y="12"/>
                  </a:cubicBezTo>
                  <a:cubicBezTo>
                    <a:pt x="781" y="12"/>
                    <a:pt x="780" y="12"/>
                    <a:pt x="780" y="12"/>
                  </a:cubicBezTo>
                  <a:cubicBezTo>
                    <a:pt x="778" y="12"/>
                    <a:pt x="778" y="13"/>
                    <a:pt x="778" y="15"/>
                  </a:cubicBezTo>
                  <a:cubicBezTo>
                    <a:pt x="778" y="17"/>
                    <a:pt x="778" y="18"/>
                    <a:pt x="778" y="26"/>
                  </a:cubicBezTo>
                  <a:lnTo>
                    <a:pt x="778" y="35"/>
                  </a:lnTo>
                  <a:close/>
                  <a:moveTo>
                    <a:pt x="819" y="10"/>
                  </a:moveTo>
                  <a:cubicBezTo>
                    <a:pt x="831" y="10"/>
                    <a:pt x="841" y="18"/>
                    <a:pt x="841" y="30"/>
                  </a:cubicBezTo>
                  <a:cubicBezTo>
                    <a:pt x="841" y="42"/>
                    <a:pt x="832" y="51"/>
                    <a:pt x="819" y="51"/>
                  </a:cubicBezTo>
                  <a:cubicBezTo>
                    <a:pt x="804" y="51"/>
                    <a:pt x="798" y="40"/>
                    <a:pt x="798" y="31"/>
                  </a:cubicBezTo>
                  <a:cubicBezTo>
                    <a:pt x="798" y="22"/>
                    <a:pt x="804" y="10"/>
                    <a:pt x="819" y="10"/>
                  </a:cubicBezTo>
                  <a:close/>
                  <a:moveTo>
                    <a:pt x="821" y="49"/>
                  </a:moveTo>
                  <a:cubicBezTo>
                    <a:pt x="825" y="49"/>
                    <a:pt x="835" y="46"/>
                    <a:pt x="835" y="31"/>
                  </a:cubicBezTo>
                  <a:cubicBezTo>
                    <a:pt x="835" y="19"/>
                    <a:pt x="827" y="12"/>
                    <a:pt x="819" y="12"/>
                  </a:cubicBezTo>
                  <a:cubicBezTo>
                    <a:pt x="810" y="12"/>
                    <a:pt x="804" y="18"/>
                    <a:pt x="804" y="29"/>
                  </a:cubicBezTo>
                  <a:cubicBezTo>
                    <a:pt x="804" y="41"/>
                    <a:pt x="811" y="49"/>
                    <a:pt x="821" y="49"/>
                  </a:cubicBezTo>
                  <a:close/>
                  <a:moveTo>
                    <a:pt x="829" y="3"/>
                  </a:moveTo>
                  <a:cubicBezTo>
                    <a:pt x="829" y="4"/>
                    <a:pt x="829" y="4"/>
                    <a:pt x="828" y="4"/>
                  </a:cubicBezTo>
                  <a:cubicBezTo>
                    <a:pt x="828" y="4"/>
                    <a:pt x="828" y="4"/>
                    <a:pt x="827" y="4"/>
                  </a:cubicBezTo>
                  <a:cubicBezTo>
                    <a:pt x="824" y="4"/>
                    <a:pt x="819" y="5"/>
                    <a:pt x="817" y="6"/>
                  </a:cubicBezTo>
                  <a:cubicBezTo>
                    <a:pt x="817" y="6"/>
                    <a:pt x="816" y="7"/>
                    <a:pt x="816" y="7"/>
                  </a:cubicBezTo>
                  <a:cubicBezTo>
                    <a:pt x="816" y="7"/>
                    <a:pt x="816" y="6"/>
                    <a:pt x="816" y="6"/>
                  </a:cubicBezTo>
                  <a:cubicBezTo>
                    <a:pt x="816" y="6"/>
                    <a:pt x="816" y="6"/>
                    <a:pt x="816" y="6"/>
                  </a:cubicBezTo>
                  <a:cubicBezTo>
                    <a:pt x="819" y="4"/>
                    <a:pt x="824" y="1"/>
                    <a:pt x="825" y="1"/>
                  </a:cubicBezTo>
                  <a:cubicBezTo>
                    <a:pt x="826" y="0"/>
                    <a:pt x="826" y="0"/>
                    <a:pt x="826" y="0"/>
                  </a:cubicBezTo>
                  <a:cubicBezTo>
                    <a:pt x="827" y="0"/>
                    <a:pt x="827" y="0"/>
                    <a:pt x="827" y="0"/>
                  </a:cubicBezTo>
                  <a:cubicBezTo>
                    <a:pt x="828" y="1"/>
                    <a:pt x="828" y="2"/>
                    <a:pt x="829" y="3"/>
                  </a:cubicBezTo>
                  <a:close/>
                  <a:moveTo>
                    <a:pt x="879" y="37"/>
                  </a:moveTo>
                  <a:cubicBezTo>
                    <a:pt x="879" y="33"/>
                    <a:pt x="879" y="32"/>
                    <a:pt x="876" y="32"/>
                  </a:cubicBezTo>
                  <a:cubicBezTo>
                    <a:pt x="876" y="32"/>
                    <a:pt x="875" y="32"/>
                    <a:pt x="875" y="32"/>
                  </a:cubicBezTo>
                  <a:cubicBezTo>
                    <a:pt x="874" y="32"/>
                    <a:pt x="874" y="32"/>
                    <a:pt x="874" y="31"/>
                  </a:cubicBezTo>
                  <a:cubicBezTo>
                    <a:pt x="874" y="31"/>
                    <a:pt x="874" y="31"/>
                    <a:pt x="875" y="31"/>
                  </a:cubicBezTo>
                  <a:cubicBezTo>
                    <a:pt x="877" y="31"/>
                    <a:pt x="881" y="31"/>
                    <a:pt x="881" y="31"/>
                  </a:cubicBezTo>
                  <a:cubicBezTo>
                    <a:pt x="882" y="31"/>
                    <a:pt x="885" y="31"/>
                    <a:pt x="887" y="31"/>
                  </a:cubicBezTo>
                  <a:cubicBezTo>
                    <a:pt x="887" y="31"/>
                    <a:pt x="888" y="31"/>
                    <a:pt x="888" y="31"/>
                  </a:cubicBezTo>
                  <a:cubicBezTo>
                    <a:pt x="888" y="32"/>
                    <a:pt x="887" y="32"/>
                    <a:pt x="887" y="32"/>
                  </a:cubicBezTo>
                  <a:cubicBezTo>
                    <a:pt x="887" y="32"/>
                    <a:pt x="886" y="32"/>
                    <a:pt x="886" y="32"/>
                  </a:cubicBezTo>
                  <a:cubicBezTo>
                    <a:pt x="884" y="32"/>
                    <a:pt x="884" y="33"/>
                    <a:pt x="884" y="35"/>
                  </a:cubicBezTo>
                  <a:cubicBezTo>
                    <a:pt x="884" y="36"/>
                    <a:pt x="884" y="38"/>
                    <a:pt x="884" y="40"/>
                  </a:cubicBezTo>
                  <a:cubicBezTo>
                    <a:pt x="884" y="46"/>
                    <a:pt x="884" y="46"/>
                    <a:pt x="884" y="46"/>
                  </a:cubicBezTo>
                  <a:cubicBezTo>
                    <a:pt x="884" y="48"/>
                    <a:pt x="884" y="48"/>
                    <a:pt x="883" y="49"/>
                  </a:cubicBezTo>
                  <a:cubicBezTo>
                    <a:pt x="880" y="51"/>
                    <a:pt x="875" y="51"/>
                    <a:pt x="872" y="51"/>
                  </a:cubicBezTo>
                  <a:cubicBezTo>
                    <a:pt x="867" y="51"/>
                    <a:pt x="860" y="51"/>
                    <a:pt x="854" y="46"/>
                  </a:cubicBezTo>
                  <a:cubicBezTo>
                    <a:pt x="850" y="43"/>
                    <a:pt x="847" y="37"/>
                    <a:pt x="847" y="31"/>
                  </a:cubicBezTo>
                  <a:cubicBezTo>
                    <a:pt x="847" y="22"/>
                    <a:pt x="852" y="17"/>
                    <a:pt x="856" y="14"/>
                  </a:cubicBezTo>
                  <a:cubicBezTo>
                    <a:pt x="861" y="11"/>
                    <a:pt x="867" y="10"/>
                    <a:pt x="871" y="10"/>
                  </a:cubicBezTo>
                  <a:cubicBezTo>
                    <a:pt x="874" y="10"/>
                    <a:pt x="878" y="11"/>
                    <a:pt x="879" y="11"/>
                  </a:cubicBezTo>
                  <a:cubicBezTo>
                    <a:pt x="880" y="12"/>
                    <a:pt x="882" y="12"/>
                    <a:pt x="883" y="12"/>
                  </a:cubicBezTo>
                  <a:cubicBezTo>
                    <a:pt x="884" y="12"/>
                    <a:pt x="884" y="12"/>
                    <a:pt x="884" y="12"/>
                  </a:cubicBezTo>
                  <a:cubicBezTo>
                    <a:pt x="884" y="13"/>
                    <a:pt x="884" y="14"/>
                    <a:pt x="884" y="20"/>
                  </a:cubicBezTo>
                  <a:cubicBezTo>
                    <a:pt x="884" y="21"/>
                    <a:pt x="883" y="21"/>
                    <a:pt x="883" y="21"/>
                  </a:cubicBezTo>
                  <a:cubicBezTo>
                    <a:pt x="883" y="21"/>
                    <a:pt x="883" y="20"/>
                    <a:pt x="883" y="20"/>
                  </a:cubicBezTo>
                  <a:cubicBezTo>
                    <a:pt x="883" y="19"/>
                    <a:pt x="882" y="18"/>
                    <a:pt x="881" y="17"/>
                  </a:cubicBezTo>
                  <a:cubicBezTo>
                    <a:pt x="880" y="15"/>
                    <a:pt x="876" y="13"/>
                    <a:pt x="869" y="13"/>
                  </a:cubicBezTo>
                  <a:cubicBezTo>
                    <a:pt x="866" y="13"/>
                    <a:pt x="862" y="13"/>
                    <a:pt x="858" y="16"/>
                  </a:cubicBezTo>
                  <a:cubicBezTo>
                    <a:pt x="855" y="18"/>
                    <a:pt x="852" y="23"/>
                    <a:pt x="852" y="29"/>
                  </a:cubicBezTo>
                  <a:cubicBezTo>
                    <a:pt x="852" y="36"/>
                    <a:pt x="856" y="42"/>
                    <a:pt x="858" y="43"/>
                  </a:cubicBezTo>
                  <a:cubicBezTo>
                    <a:pt x="862" y="47"/>
                    <a:pt x="867" y="49"/>
                    <a:pt x="872" y="49"/>
                  </a:cubicBezTo>
                  <a:cubicBezTo>
                    <a:pt x="874" y="49"/>
                    <a:pt x="876" y="49"/>
                    <a:pt x="878" y="48"/>
                  </a:cubicBezTo>
                  <a:cubicBezTo>
                    <a:pt x="878" y="47"/>
                    <a:pt x="879" y="47"/>
                    <a:pt x="879" y="46"/>
                  </a:cubicBezTo>
                  <a:lnTo>
                    <a:pt x="879" y="37"/>
                  </a:lnTo>
                  <a:close/>
                  <a:moveTo>
                    <a:pt x="905" y="35"/>
                  </a:moveTo>
                  <a:cubicBezTo>
                    <a:pt x="905" y="40"/>
                    <a:pt x="905" y="44"/>
                    <a:pt x="905" y="47"/>
                  </a:cubicBezTo>
                  <a:cubicBezTo>
                    <a:pt x="905" y="48"/>
                    <a:pt x="905" y="49"/>
                    <a:pt x="907" y="49"/>
                  </a:cubicBezTo>
                  <a:cubicBezTo>
                    <a:pt x="908" y="49"/>
                    <a:pt x="909" y="50"/>
                    <a:pt x="909" y="50"/>
                  </a:cubicBezTo>
                  <a:cubicBezTo>
                    <a:pt x="910" y="50"/>
                    <a:pt x="910" y="50"/>
                    <a:pt x="910" y="50"/>
                  </a:cubicBezTo>
                  <a:cubicBezTo>
                    <a:pt x="910" y="50"/>
                    <a:pt x="910" y="50"/>
                    <a:pt x="909" y="50"/>
                  </a:cubicBezTo>
                  <a:cubicBezTo>
                    <a:pt x="906" y="50"/>
                    <a:pt x="903" y="50"/>
                    <a:pt x="902" y="50"/>
                  </a:cubicBezTo>
                  <a:cubicBezTo>
                    <a:pt x="902" y="50"/>
                    <a:pt x="899" y="50"/>
                    <a:pt x="897" y="50"/>
                  </a:cubicBezTo>
                  <a:cubicBezTo>
                    <a:pt x="896" y="50"/>
                    <a:pt x="896" y="50"/>
                    <a:pt x="896" y="50"/>
                  </a:cubicBezTo>
                  <a:cubicBezTo>
                    <a:pt x="896" y="50"/>
                    <a:pt x="896" y="50"/>
                    <a:pt x="897" y="50"/>
                  </a:cubicBezTo>
                  <a:cubicBezTo>
                    <a:pt x="897" y="50"/>
                    <a:pt x="898" y="49"/>
                    <a:pt x="898" y="49"/>
                  </a:cubicBezTo>
                  <a:cubicBezTo>
                    <a:pt x="899" y="49"/>
                    <a:pt x="899" y="48"/>
                    <a:pt x="900" y="47"/>
                  </a:cubicBezTo>
                  <a:cubicBezTo>
                    <a:pt x="900" y="44"/>
                    <a:pt x="900" y="40"/>
                    <a:pt x="900" y="35"/>
                  </a:cubicBezTo>
                  <a:cubicBezTo>
                    <a:pt x="900" y="26"/>
                    <a:pt x="900" y="26"/>
                    <a:pt x="900" y="26"/>
                  </a:cubicBezTo>
                  <a:cubicBezTo>
                    <a:pt x="900" y="18"/>
                    <a:pt x="900" y="17"/>
                    <a:pt x="900" y="15"/>
                  </a:cubicBezTo>
                  <a:cubicBezTo>
                    <a:pt x="900" y="13"/>
                    <a:pt x="899" y="12"/>
                    <a:pt x="898" y="12"/>
                  </a:cubicBezTo>
                  <a:cubicBezTo>
                    <a:pt x="897" y="12"/>
                    <a:pt x="897" y="12"/>
                    <a:pt x="896" y="12"/>
                  </a:cubicBezTo>
                  <a:cubicBezTo>
                    <a:pt x="896" y="12"/>
                    <a:pt x="896" y="12"/>
                    <a:pt x="896" y="12"/>
                  </a:cubicBezTo>
                  <a:cubicBezTo>
                    <a:pt x="896" y="11"/>
                    <a:pt x="896" y="11"/>
                    <a:pt x="897" y="11"/>
                  </a:cubicBezTo>
                  <a:cubicBezTo>
                    <a:pt x="899" y="11"/>
                    <a:pt x="902" y="11"/>
                    <a:pt x="902" y="11"/>
                  </a:cubicBezTo>
                  <a:cubicBezTo>
                    <a:pt x="903" y="11"/>
                    <a:pt x="906" y="11"/>
                    <a:pt x="908" y="11"/>
                  </a:cubicBezTo>
                  <a:cubicBezTo>
                    <a:pt x="908" y="11"/>
                    <a:pt x="909" y="11"/>
                    <a:pt x="909" y="12"/>
                  </a:cubicBezTo>
                  <a:cubicBezTo>
                    <a:pt x="909" y="12"/>
                    <a:pt x="908" y="12"/>
                    <a:pt x="908" y="12"/>
                  </a:cubicBezTo>
                  <a:cubicBezTo>
                    <a:pt x="908" y="12"/>
                    <a:pt x="907" y="12"/>
                    <a:pt x="907" y="12"/>
                  </a:cubicBezTo>
                  <a:cubicBezTo>
                    <a:pt x="905" y="12"/>
                    <a:pt x="905" y="13"/>
                    <a:pt x="905" y="15"/>
                  </a:cubicBezTo>
                  <a:cubicBezTo>
                    <a:pt x="905" y="17"/>
                    <a:pt x="905" y="18"/>
                    <a:pt x="905" y="26"/>
                  </a:cubicBezTo>
                  <a:lnTo>
                    <a:pt x="905" y="35"/>
                  </a:lnTo>
                  <a:close/>
                  <a:moveTo>
                    <a:pt x="932" y="12"/>
                  </a:moveTo>
                  <a:cubicBezTo>
                    <a:pt x="933" y="10"/>
                    <a:pt x="933" y="10"/>
                    <a:pt x="933" y="10"/>
                  </a:cubicBezTo>
                  <a:cubicBezTo>
                    <a:pt x="934" y="10"/>
                    <a:pt x="934" y="11"/>
                    <a:pt x="934" y="12"/>
                  </a:cubicBezTo>
                  <a:cubicBezTo>
                    <a:pt x="935" y="14"/>
                    <a:pt x="944" y="36"/>
                    <a:pt x="947" y="44"/>
                  </a:cubicBezTo>
                  <a:cubicBezTo>
                    <a:pt x="949" y="48"/>
                    <a:pt x="951" y="49"/>
                    <a:pt x="952" y="49"/>
                  </a:cubicBezTo>
                  <a:cubicBezTo>
                    <a:pt x="953" y="50"/>
                    <a:pt x="953" y="50"/>
                    <a:pt x="954" y="50"/>
                  </a:cubicBezTo>
                  <a:cubicBezTo>
                    <a:pt x="954" y="50"/>
                    <a:pt x="955" y="50"/>
                    <a:pt x="955" y="50"/>
                  </a:cubicBezTo>
                  <a:cubicBezTo>
                    <a:pt x="955" y="50"/>
                    <a:pt x="954" y="50"/>
                    <a:pt x="953" y="50"/>
                  </a:cubicBezTo>
                  <a:cubicBezTo>
                    <a:pt x="953" y="50"/>
                    <a:pt x="949" y="50"/>
                    <a:pt x="945" y="50"/>
                  </a:cubicBezTo>
                  <a:cubicBezTo>
                    <a:pt x="944" y="50"/>
                    <a:pt x="943" y="50"/>
                    <a:pt x="943" y="50"/>
                  </a:cubicBezTo>
                  <a:cubicBezTo>
                    <a:pt x="943" y="50"/>
                    <a:pt x="943" y="50"/>
                    <a:pt x="943" y="50"/>
                  </a:cubicBezTo>
                  <a:cubicBezTo>
                    <a:pt x="944" y="49"/>
                    <a:pt x="944" y="49"/>
                    <a:pt x="944" y="48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39" y="36"/>
                    <a:pt x="939" y="36"/>
                    <a:pt x="939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6" y="36"/>
                    <a:pt x="926" y="36"/>
                    <a:pt x="926" y="36"/>
                  </a:cubicBezTo>
                  <a:cubicBezTo>
                    <a:pt x="923" y="45"/>
                    <a:pt x="923" y="45"/>
                    <a:pt x="923" y="45"/>
                  </a:cubicBezTo>
                  <a:cubicBezTo>
                    <a:pt x="922" y="46"/>
                    <a:pt x="922" y="47"/>
                    <a:pt x="922" y="48"/>
                  </a:cubicBezTo>
                  <a:cubicBezTo>
                    <a:pt x="922" y="49"/>
                    <a:pt x="923" y="50"/>
                    <a:pt x="924" y="50"/>
                  </a:cubicBezTo>
                  <a:cubicBezTo>
                    <a:pt x="924" y="50"/>
                    <a:pt x="924" y="50"/>
                    <a:pt x="924" y="50"/>
                  </a:cubicBezTo>
                  <a:cubicBezTo>
                    <a:pt x="925" y="50"/>
                    <a:pt x="925" y="50"/>
                    <a:pt x="925" y="50"/>
                  </a:cubicBezTo>
                  <a:cubicBezTo>
                    <a:pt x="925" y="50"/>
                    <a:pt x="924" y="50"/>
                    <a:pt x="924" y="50"/>
                  </a:cubicBezTo>
                  <a:cubicBezTo>
                    <a:pt x="923" y="50"/>
                    <a:pt x="920" y="50"/>
                    <a:pt x="919" y="50"/>
                  </a:cubicBezTo>
                  <a:cubicBezTo>
                    <a:pt x="919" y="50"/>
                    <a:pt x="916" y="50"/>
                    <a:pt x="914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3" y="50"/>
                    <a:pt x="913" y="50"/>
                  </a:cubicBezTo>
                  <a:cubicBezTo>
                    <a:pt x="913" y="50"/>
                    <a:pt x="914" y="50"/>
                    <a:pt x="915" y="49"/>
                  </a:cubicBezTo>
                  <a:cubicBezTo>
                    <a:pt x="917" y="49"/>
                    <a:pt x="918" y="47"/>
                    <a:pt x="919" y="45"/>
                  </a:cubicBezTo>
                  <a:lnTo>
                    <a:pt x="932" y="12"/>
                  </a:lnTo>
                  <a:close/>
                  <a:moveTo>
                    <a:pt x="938" y="34"/>
                  </a:moveTo>
                  <a:cubicBezTo>
                    <a:pt x="938" y="34"/>
                    <a:pt x="938" y="34"/>
                    <a:pt x="938" y="33"/>
                  </a:cubicBezTo>
                  <a:cubicBezTo>
                    <a:pt x="933" y="19"/>
                    <a:pt x="933" y="19"/>
                    <a:pt x="933" y="19"/>
                  </a:cubicBezTo>
                  <a:cubicBezTo>
                    <a:pt x="932" y="18"/>
                    <a:pt x="932" y="18"/>
                    <a:pt x="932" y="19"/>
                  </a:cubicBezTo>
                  <a:cubicBezTo>
                    <a:pt x="927" y="33"/>
                    <a:pt x="927" y="33"/>
                    <a:pt x="927" y="33"/>
                  </a:cubicBezTo>
                  <a:cubicBezTo>
                    <a:pt x="927" y="34"/>
                    <a:pt x="927" y="34"/>
                    <a:pt x="927" y="34"/>
                  </a:cubicBezTo>
                  <a:lnTo>
                    <a:pt x="938" y="34"/>
                  </a:lnTo>
                  <a:close/>
                  <a:moveTo>
                    <a:pt x="967" y="35"/>
                  </a:moveTo>
                  <a:cubicBezTo>
                    <a:pt x="967" y="40"/>
                    <a:pt x="967" y="44"/>
                    <a:pt x="967" y="47"/>
                  </a:cubicBezTo>
                  <a:cubicBezTo>
                    <a:pt x="967" y="48"/>
                    <a:pt x="967" y="49"/>
                    <a:pt x="969" y="49"/>
                  </a:cubicBezTo>
                  <a:cubicBezTo>
                    <a:pt x="970" y="49"/>
                    <a:pt x="971" y="50"/>
                    <a:pt x="971" y="50"/>
                  </a:cubicBezTo>
                  <a:cubicBezTo>
                    <a:pt x="972" y="50"/>
                    <a:pt x="972" y="50"/>
                    <a:pt x="972" y="50"/>
                  </a:cubicBezTo>
                  <a:cubicBezTo>
                    <a:pt x="972" y="50"/>
                    <a:pt x="972" y="50"/>
                    <a:pt x="971" y="50"/>
                  </a:cubicBezTo>
                  <a:cubicBezTo>
                    <a:pt x="968" y="50"/>
                    <a:pt x="964" y="50"/>
                    <a:pt x="964" y="50"/>
                  </a:cubicBezTo>
                  <a:cubicBezTo>
                    <a:pt x="964" y="50"/>
                    <a:pt x="961" y="50"/>
                    <a:pt x="959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8" y="50"/>
                    <a:pt x="958" y="50"/>
                    <a:pt x="958" y="50"/>
                  </a:cubicBezTo>
                  <a:cubicBezTo>
                    <a:pt x="959" y="50"/>
                    <a:pt x="960" y="49"/>
                    <a:pt x="960" y="49"/>
                  </a:cubicBezTo>
                  <a:cubicBezTo>
                    <a:pt x="961" y="49"/>
                    <a:pt x="961" y="48"/>
                    <a:pt x="962" y="47"/>
                  </a:cubicBezTo>
                  <a:cubicBezTo>
                    <a:pt x="962" y="44"/>
                    <a:pt x="962" y="40"/>
                    <a:pt x="962" y="35"/>
                  </a:cubicBezTo>
                  <a:cubicBezTo>
                    <a:pt x="962" y="26"/>
                    <a:pt x="962" y="26"/>
                    <a:pt x="962" y="26"/>
                  </a:cubicBezTo>
                  <a:cubicBezTo>
                    <a:pt x="962" y="18"/>
                    <a:pt x="962" y="17"/>
                    <a:pt x="962" y="15"/>
                  </a:cubicBezTo>
                  <a:cubicBezTo>
                    <a:pt x="962" y="13"/>
                    <a:pt x="961" y="12"/>
                    <a:pt x="960" y="12"/>
                  </a:cubicBezTo>
                  <a:cubicBezTo>
                    <a:pt x="959" y="12"/>
                    <a:pt x="959" y="12"/>
                    <a:pt x="958" y="12"/>
                  </a:cubicBezTo>
                  <a:cubicBezTo>
                    <a:pt x="958" y="12"/>
                    <a:pt x="958" y="12"/>
                    <a:pt x="958" y="12"/>
                  </a:cubicBezTo>
                  <a:cubicBezTo>
                    <a:pt x="958" y="11"/>
                    <a:pt x="958" y="11"/>
                    <a:pt x="959" y="11"/>
                  </a:cubicBezTo>
                  <a:cubicBezTo>
                    <a:pt x="961" y="11"/>
                    <a:pt x="964" y="11"/>
                    <a:pt x="964" y="11"/>
                  </a:cubicBezTo>
                  <a:cubicBezTo>
                    <a:pt x="964" y="11"/>
                    <a:pt x="968" y="11"/>
                    <a:pt x="970" y="11"/>
                  </a:cubicBezTo>
                  <a:cubicBezTo>
                    <a:pt x="970" y="11"/>
                    <a:pt x="970" y="11"/>
                    <a:pt x="970" y="12"/>
                  </a:cubicBezTo>
                  <a:cubicBezTo>
                    <a:pt x="970" y="12"/>
                    <a:pt x="970" y="12"/>
                    <a:pt x="970" y="12"/>
                  </a:cubicBezTo>
                  <a:cubicBezTo>
                    <a:pt x="970" y="12"/>
                    <a:pt x="969" y="12"/>
                    <a:pt x="969" y="12"/>
                  </a:cubicBezTo>
                  <a:cubicBezTo>
                    <a:pt x="967" y="12"/>
                    <a:pt x="967" y="13"/>
                    <a:pt x="967" y="15"/>
                  </a:cubicBezTo>
                  <a:cubicBezTo>
                    <a:pt x="967" y="17"/>
                    <a:pt x="967" y="18"/>
                    <a:pt x="967" y="26"/>
                  </a:cubicBezTo>
                  <a:lnTo>
                    <a:pt x="967" y="35"/>
                  </a:lnTo>
                  <a:close/>
                  <a:moveTo>
                    <a:pt x="318" y="116"/>
                  </a:moveTo>
                  <a:cubicBezTo>
                    <a:pt x="318" y="118"/>
                    <a:pt x="319" y="122"/>
                    <a:pt x="322" y="122"/>
                  </a:cubicBezTo>
                  <a:cubicBezTo>
                    <a:pt x="323" y="123"/>
                    <a:pt x="325" y="123"/>
                    <a:pt x="326" y="123"/>
                  </a:cubicBezTo>
                  <a:cubicBezTo>
                    <a:pt x="326" y="123"/>
                    <a:pt x="326" y="123"/>
                    <a:pt x="326" y="123"/>
                  </a:cubicBezTo>
                  <a:cubicBezTo>
                    <a:pt x="326" y="124"/>
                    <a:pt x="325" y="124"/>
                    <a:pt x="325" y="124"/>
                  </a:cubicBezTo>
                  <a:cubicBezTo>
                    <a:pt x="323" y="124"/>
                    <a:pt x="317" y="124"/>
                    <a:pt x="315" y="123"/>
                  </a:cubicBezTo>
                  <a:cubicBezTo>
                    <a:pt x="313" y="123"/>
                    <a:pt x="313" y="123"/>
                    <a:pt x="313" y="123"/>
                  </a:cubicBezTo>
                  <a:cubicBezTo>
                    <a:pt x="313" y="123"/>
                    <a:pt x="313" y="122"/>
                    <a:pt x="313" y="122"/>
                  </a:cubicBezTo>
                  <a:cubicBezTo>
                    <a:pt x="314" y="122"/>
                    <a:pt x="314" y="121"/>
                    <a:pt x="313" y="120"/>
                  </a:cubicBezTo>
                  <a:cubicBezTo>
                    <a:pt x="311" y="89"/>
                    <a:pt x="311" y="89"/>
                    <a:pt x="311" y="89"/>
                  </a:cubicBezTo>
                  <a:cubicBezTo>
                    <a:pt x="310" y="89"/>
                    <a:pt x="310" y="89"/>
                    <a:pt x="310" y="89"/>
                  </a:cubicBezTo>
                  <a:cubicBezTo>
                    <a:pt x="295" y="120"/>
                    <a:pt x="295" y="120"/>
                    <a:pt x="295" y="120"/>
                  </a:cubicBezTo>
                  <a:cubicBezTo>
                    <a:pt x="294" y="123"/>
                    <a:pt x="294" y="124"/>
                    <a:pt x="293" y="124"/>
                  </a:cubicBezTo>
                  <a:cubicBezTo>
                    <a:pt x="293" y="124"/>
                    <a:pt x="293" y="123"/>
                    <a:pt x="291" y="121"/>
                  </a:cubicBezTo>
                  <a:cubicBezTo>
                    <a:pt x="290" y="118"/>
                    <a:pt x="285" y="107"/>
                    <a:pt x="284" y="107"/>
                  </a:cubicBezTo>
                  <a:cubicBezTo>
                    <a:pt x="284" y="106"/>
                    <a:pt x="277" y="91"/>
                    <a:pt x="276" y="89"/>
                  </a:cubicBezTo>
                  <a:cubicBezTo>
                    <a:pt x="276" y="89"/>
                    <a:pt x="276" y="89"/>
                    <a:pt x="276" y="89"/>
                  </a:cubicBezTo>
                  <a:cubicBezTo>
                    <a:pt x="274" y="118"/>
                    <a:pt x="274" y="118"/>
                    <a:pt x="274" y="118"/>
                  </a:cubicBezTo>
                  <a:cubicBezTo>
                    <a:pt x="274" y="119"/>
                    <a:pt x="274" y="120"/>
                    <a:pt x="274" y="121"/>
                  </a:cubicBezTo>
                  <a:cubicBezTo>
                    <a:pt x="274" y="122"/>
                    <a:pt x="274" y="122"/>
                    <a:pt x="275" y="123"/>
                  </a:cubicBezTo>
                  <a:cubicBezTo>
                    <a:pt x="276" y="123"/>
                    <a:pt x="277" y="123"/>
                    <a:pt x="277" y="123"/>
                  </a:cubicBezTo>
                  <a:cubicBezTo>
                    <a:pt x="278" y="123"/>
                    <a:pt x="278" y="123"/>
                    <a:pt x="278" y="123"/>
                  </a:cubicBezTo>
                  <a:cubicBezTo>
                    <a:pt x="278" y="124"/>
                    <a:pt x="278" y="124"/>
                    <a:pt x="277" y="124"/>
                  </a:cubicBezTo>
                  <a:cubicBezTo>
                    <a:pt x="275" y="124"/>
                    <a:pt x="272" y="124"/>
                    <a:pt x="271" y="124"/>
                  </a:cubicBezTo>
                  <a:cubicBezTo>
                    <a:pt x="271" y="124"/>
                    <a:pt x="268" y="124"/>
                    <a:pt x="266" y="124"/>
                  </a:cubicBezTo>
                  <a:cubicBezTo>
                    <a:pt x="265" y="124"/>
                    <a:pt x="265" y="124"/>
                    <a:pt x="265" y="123"/>
                  </a:cubicBezTo>
                  <a:cubicBezTo>
                    <a:pt x="265" y="123"/>
                    <a:pt x="265" y="123"/>
                    <a:pt x="266" y="123"/>
                  </a:cubicBezTo>
                  <a:cubicBezTo>
                    <a:pt x="266" y="123"/>
                    <a:pt x="266" y="123"/>
                    <a:pt x="267" y="123"/>
                  </a:cubicBezTo>
                  <a:cubicBezTo>
                    <a:pt x="269" y="122"/>
                    <a:pt x="270" y="120"/>
                    <a:pt x="270" y="118"/>
                  </a:cubicBezTo>
                  <a:cubicBezTo>
                    <a:pt x="274" y="78"/>
                    <a:pt x="274" y="78"/>
                    <a:pt x="274" y="78"/>
                  </a:cubicBezTo>
                  <a:cubicBezTo>
                    <a:pt x="274" y="77"/>
                    <a:pt x="275" y="77"/>
                    <a:pt x="275" y="77"/>
                  </a:cubicBezTo>
                  <a:cubicBezTo>
                    <a:pt x="275" y="77"/>
                    <a:pt x="276" y="77"/>
                    <a:pt x="276" y="78"/>
                  </a:cubicBezTo>
                  <a:cubicBezTo>
                    <a:pt x="295" y="116"/>
                    <a:pt x="295" y="116"/>
                    <a:pt x="295" y="116"/>
                  </a:cubicBezTo>
                  <a:cubicBezTo>
                    <a:pt x="313" y="78"/>
                    <a:pt x="313" y="78"/>
                    <a:pt x="313" y="78"/>
                  </a:cubicBezTo>
                  <a:cubicBezTo>
                    <a:pt x="313" y="77"/>
                    <a:pt x="313" y="77"/>
                    <a:pt x="313" y="77"/>
                  </a:cubicBezTo>
                  <a:cubicBezTo>
                    <a:pt x="314" y="77"/>
                    <a:pt x="314" y="77"/>
                    <a:pt x="314" y="78"/>
                  </a:cubicBezTo>
                  <a:lnTo>
                    <a:pt x="318" y="116"/>
                  </a:lnTo>
                  <a:close/>
                  <a:moveTo>
                    <a:pt x="340" y="109"/>
                  </a:moveTo>
                  <a:cubicBezTo>
                    <a:pt x="340" y="114"/>
                    <a:pt x="340" y="118"/>
                    <a:pt x="341" y="120"/>
                  </a:cubicBezTo>
                  <a:cubicBezTo>
                    <a:pt x="341" y="122"/>
                    <a:pt x="341" y="122"/>
                    <a:pt x="343" y="123"/>
                  </a:cubicBezTo>
                  <a:cubicBezTo>
                    <a:pt x="343" y="123"/>
                    <a:pt x="345" y="123"/>
                    <a:pt x="345" y="123"/>
                  </a:cubicBezTo>
                  <a:cubicBezTo>
                    <a:pt x="345" y="123"/>
                    <a:pt x="346" y="123"/>
                    <a:pt x="346" y="123"/>
                  </a:cubicBezTo>
                  <a:cubicBezTo>
                    <a:pt x="346" y="124"/>
                    <a:pt x="345" y="124"/>
                    <a:pt x="345" y="124"/>
                  </a:cubicBezTo>
                  <a:cubicBezTo>
                    <a:pt x="342" y="124"/>
                    <a:pt x="338" y="124"/>
                    <a:pt x="338" y="124"/>
                  </a:cubicBezTo>
                  <a:cubicBezTo>
                    <a:pt x="338" y="124"/>
                    <a:pt x="334" y="124"/>
                    <a:pt x="333" y="124"/>
                  </a:cubicBezTo>
                  <a:cubicBezTo>
                    <a:pt x="332" y="124"/>
                    <a:pt x="332" y="124"/>
                    <a:pt x="332" y="123"/>
                  </a:cubicBezTo>
                  <a:cubicBezTo>
                    <a:pt x="332" y="123"/>
                    <a:pt x="332" y="123"/>
                    <a:pt x="332" y="123"/>
                  </a:cubicBezTo>
                  <a:cubicBezTo>
                    <a:pt x="333" y="123"/>
                    <a:pt x="333" y="123"/>
                    <a:pt x="334" y="123"/>
                  </a:cubicBezTo>
                  <a:cubicBezTo>
                    <a:pt x="335" y="122"/>
                    <a:pt x="335" y="122"/>
                    <a:pt x="335" y="120"/>
                  </a:cubicBezTo>
                  <a:cubicBezTo>
                    <a:pt x="336" y="118"/>
                    <a:pt x="336" y="114"/>
                    <a:pt x="336" y="109"/>
                  </a:cubicBezTo>
                  <a:cubicBezTo>
                    <a:pt x="336" y="100"/>
                    <a:pt x="336" y="100"/>
                    <a:pt x="336" y="100"/>
                  </a:cubicBezTo>
                  <a:cubicBezTo>
                    <a:pt x="336" y="92"/>
                    <a:pt x="336" y="90"/>
                    <a:pt x="335" y="88"/>
                  </a:cubicBezTo>
                  <a:cubicBezTo>
                    <a:pt x="335" y="87"/>
                    <a:pt x="335" y="86"/>
                    <a:pt x="334" y="86"/>
                  </a:cubicBezTo>
                  <a:cubicBezTo>
                    <a:pt x="333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2" y="85"/>
                  </a:cubicBezTo>
                  <a:cubicBezTo>
                    <a:pt x="332" y="85"/>
                    <a:pt x="332" y="85"/>
                    <a:pt x="333" y="85"/>
                  </a:cubicBezTo>
                  <a:cubicBezTo>
                    <a:pt x="334" y="85"/>
                    <a:pt x="338" y="85"/>
                    <a:pt x="338" y="85"/>
                  </a:cubicBezTo>
                  <a:cubicBezTo>
                    <a:pt x="338" y="85"/>
                    <a:pt x="342" y="85"/>
                    <a:pt x="343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4" y="85"/>
                    <a:pt x="344" y="85"/>
                    <a:pt x="344" y="85"/>
                  </a:cubicBezTo>
                  <a:cubicBezTo>
                    <a:pt x="343" y="85"/>
                    <a:pt x="343" y="85"/>
                    <a:pt x="342" y="86"/>
                  </a:cubicBezTo>
                  <a:cubicBezTo>
                    <a:pt x="341" y="86"/>
                    <a:pt x="341" y="87"/>
                    <a:pt x="341" y="88"/>
                  </a:cubicBezTo>
                  <a:cubicBezTo>
                    <a:pt x="340" y="90"/>
                    <a:pt x="340" y="92"/>
                    <a:pt x="340" y="100"/>
                  </a:cubicBezTo>
                  <a:lnTo>
                    <a:pt x="340" y="109"/>
                  </a:lnTo>
                  <a:close/>
                  <a:moveTo>
                    <a:pt x="360" y="117"/>
                  </a:moveTo>
                  <a:cubicBezTo>
                    <a:pt x="361" y="121"/>
                    <a:pt x="361" y="122"/>
                    <a:pt x="363" y="123"/>
                  </a:cubicBezTo>
                  <a:cubicBezTo>
                    <a:pt x="364" y="123"/>
                    <a:pt x="365" y="123"/>
                    <a:pt x="365" y="123"/>
                  </a:cubicBezTo>
                  <a:cubicBezTo>
                    <a:pt x="365" y="123"/>
                    <a:pt x="366" y="123"/>
                    <a:pt x="366" y="123"/>
                  </a:cubicBezTo>
                  <a:cubicBezTo>
                    <a:pt x="366" y="124"/>
                    <a:pt x="365" y="124"/>
                    <a:pt x="365" y="124"/>
                  </a:cubicBezTo>
                  <a:cubicBezTo>
                    <a:pt x="362" y="124"/>
                    <a:pt x="359" y="124"/>
                    <a:pt x="359" y="124"/>
                  </a:cubicBezTo>
                  <a:cubicBezTo>
                    <a:pt x="359" y="124"/>
                    <a:pt x="356" y="124"/>
                    <a:pt x="354" y="124"/>
                  </a:cubicBezTo>
                  <a:cubicBezTo>
                    <a:pt x="353" y="124"/>
                    <a:pt x="353" y="124"/>
                    <a:pt x="353" y="123"/>
                  </a:cubicBezTo>
                  <a:cubicBezTo>
                    <a:pt x="353" y="123"/>
                    <a:pt x="353" y="123"/>
                    <a:pt x="353" y="123"/>
                  </a:cubicBezTo>
                  <a:cubicBezTo>
                    <a:pt x="354" y="123"/>
                    <a:pt x="355" y="123"/>
                    <a:pt x="356" y="123"/>
                  </a:cubicBezTo>
                  <a:cubicBezTo>
                    <a:pt x="357" y="122"/>
                    <a:pt x="357" y="121"/>
                    <a:pt x="357" y="116"/>
                  </a:cubicBezTo>
                  <a:cubicBezTo>
                    <a:pt x="357" y="86"/>
                    <a:pt x="357" y="86"/>
                    <a:pt x="357" y="86"/>
                  </a:cubicBezTo>
                  <a:cubicBezTo>
                    <a:pt x="357" y="84"/>
                    <a:pt x="357" y="84"/>
                    <a:pt x="358" y="84"/>
                  </a:cubicBezTo>
                  <a:cubicBezTo>
                    <a:pt x="358" y="84"/>
                    <a:pt x="359" y="85"/>
                    <a:pt x="360" y="85"/>
                  </a:cubicBezTo>
                  <a:cubicBezTo>
                    <a:pt x="361" y="86"/>
                    <a:pt x="369" y="95"/>
                    <a:pt x="377" y="103"/>
                  </a:cubicBezTo>
                  <a:cubicBezTo>
                    <a:pt x="382" y="109"/>
                    <a:pt x="388" y="115"/>
                    <a:pt x="390" y="117"/>
                  </a:cubicBezTo>
                  <a:cubicBezTo>
                    <a:pt x="389" y="90"/>
                    <a:pt x="389" y="90"/>
                    <a:pt x="389" y="90"/>
                  </a:cubicBezTo>
                  <a:cubicBezTo>
                    <a:pt x="389" y="87"/>
                    <a:pt x="389" y="86"/>
                    <a:pt x="387" y="86"/>
                  </a:cubicBezTo>
                  <a:cubicBezTo>
                    <a:pt x="386" y="85"/>
                    <a:pt x="385" y="85"/>
                    <a:pt x="384" y="85"/>
                  </a:cubicBezTo>
                  <a:cubicBezTo>
                    <a:pt x="384" y="85"/>
                    <a:pt x="384" y="85"/>
                    <a:pt x="384" y="85"/>
                  </a:cubicBezTo>
                  <a:cubicBezTo>
                    <a:pt x="384" y="85"/>
                    <a:pt x="384" y="85"/>
                    <a:pt x="385" y="85"/>
                  </a:cubicBezTo>
                  <a:cubicBezTo>
                    <a:pt x="387" y="85"/>
                    <a:pt x="390" y="85"/>
                    <a:pt x="391" y="85"/>
                  </a:cubicBezTo>
                  <a:cubicBezTo>
                    <a:pt x="391" y="85"/>
                    <a:pt x="393" y="85"/>
                    <a:pt x="395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6" y="85"/>
                    <a:pt x="396" y="85"/>
                    <a:pt x="396" y="85"/>
                  </a:cubicBezTo>
                  <a:cubicBezTo>
                    <a:pt x="395" y="85"/>
                    <a:pt x="395" y="85"/>
                    <a:pt x="394" y="86"/>
                  </a:cubicBezTo>
                  <a:cubicBezTo>
                    <a:pt x="393" y="86"/>
                    <a:pt x="392" y="87"/>
                    <a:pt x="392" y="90"/>
                  </a:cubicBezTo>
                  <a:cubicBezTo>
                    <a:pt x="392" y="120"/>
                    <a:pt x="392" y="120"/>
                    <a:pt x="392" y="120"/>
                  </a:cubicBezTo>
                  <a:cubicBezTo>
                    <a:pt x="392" y="124"/>
                    <a:pt x="392" y="124"/>
                    <a:pt x="392" y="124"/>
                  </a:cubicBezTo>
                  <a:cubicBezTo>
                    <a:pt x="391" y="124"/>
                    <a:pt x="391" y="124"/>
                    <a:pt x="388" y="121"/>
                  </a:cubicBezTo>
                  <a:cubicBezTo>
                    <a:pt x="387" y="121"/>
                    <a:pt x="379" y="113"/>
                    <a:pt x="374" y="107"/>
                  </a:cubicBezTo>
                  <a:cubicBezTo>
                    <a:pt x="368" y="100"/>
                    <a:pt x="361" y="94"/>
                    <a:pt x="360" y="92"/>
                  </a:cubicBezTo>
                  <a:lnTo>
                    <a:pt x="360" y="117"/>
                  </a:lnTo>
                  <a:close/>
                  <a:moveTo>
                    <a:pt x="413" y="109"/>
                  </a:moveTo>
                  <a:cubicBezTo>
                    <a:pt x="413" y="114"/>
                    <a:pt x="413" y="118"/>
                    <a:pt x="413" y="120"/>
                  </a:cubicBezTo>
                  <a:cubicBezTo>
                    <a:pt x="413" y="122"/>
                    <a:pt x="413" y="122"/>
                    <a:pt x="415" y="123"/>
                  </a:cubicBezTo>
                  <a:cubicBezTo>
                    <a:pt x="416" y="123"/>
                    <a:pt x="417" y="123"/>
                    <a:pt x="418" y="123"/>
                  </a:cubicBezTo>
                  <a:cubicBezTo>
                    <a:pt x="418" y="123"/>
                    <a:pt x="418" y="123"/>
                    <a:pt x="418" y="123"/>
                  </a:cubicBezTo>
                  <a:cubicBezTo>
                    <a:pt x="418" y="124"/>
                    <a:pt x="418" y="124"/>
                    <a:pt x="417" y="124"/>
                  </a:cubicBezTo>
                  <a:cubicBezTo>
                    <a:pt x="414" y="124"/>
                    <a:pt x="411" y="124"/>
                    <a:pt x="410" y="124"/>
                  </a:cubicBezTo>
                  <a:cubicBezTo>
                    <a:pt x="410" y="124"/>
                    <a:pt x="407" y="124"/>
                    <a:pt x="405" y="124"/>
                  </a:cubicBezTo>
                  <a:cubicBezTo>
                    <a:pt x="404" y="124"/>
                    <a:pt x="404" y="124"/>
                    <a:pt x="404" y="123"/>
                  </a:cubicBezTo>
                  <a:cubicBezTo>
                    <a:pt x="404" y="123"/>
                    <a:pt x="404" y="123"/>
                    <a:pt x="405" y="123"/>
                  </a:cubicBezTo>
                  <a:cubicBezTo>
                    <a:pt x="405" y="123"/>
                    <a:pt x="406" y="123"/>
                    <a:pt x="406" y="123"/>
                  </a:cubicBezTo>
                  <a:cubicBezTo>
                    <a:pt x="407" y="122"/>
                    <a:pt x="407" y="122"/>
                    <a:pt x="408" y="120"/>
                  </a:cubicBezTo>
                  <a:cubicBezTo>
                    <a:pt x="408" y="118"/>
                    <a:pt x="408" y="114"/>
                    <a:pt x="408" y="109"/>
                  </a:cubicBezTo>
                  <a:cubicBezTo>
                    <a:pt x="408" y="100"/>
                    <a:pt x="408" y="100"/>
                    <a:pt x="408" y="100"/>
                  </a:cubicBezTo>
                  <a:cubicBezTo>
                    <a:pt x="408" y="92"/>
                    <a:pt x="408" y="90"/>
                    <a:pt x="408" y="88"/>
                  </a:cubicBezTo>
                  <a:cubicBezTo>
                    <a:pt x="408" y="87"/>
                    <a:pt x="407" y="86"/>
                    <a:pt x="406" y="86"/>
                  </a:cubicBezTo>
                  <a:cubicBezTo>
                    <a:pt x="406" y="85"/>
                    <a:pt x="405" y="85"/>
                    <a:pt x="404" y="85"/>
                  </a:cubicBezTo>
                  <a:cubicBezTo>
                    <a:pt x="404" y="85"/>
                    <a:pt x="404" y="85"/>
                    <a:pt x="404" y="85"/>
                  </a:cubicBezTo>
                  <a:cubicBezTo>
                    <a:pt x="404" y="85"/>
                    <a:pt x="404" y="85"/>
                    <a:pt x="405" y="85"/>
                  </a:cubicBezTo>
                  <a:cubicBezTo>
                    <a:pt x="407" y="85"/>
                    <a:pt x="410" y="85"/>
                    <a:pt x="410" y="85"/>
                  </a:cubicBezTo>
                  <a:cubicBezTo>
                    <a:pt x="411" y="85"/>
                    <a:pt x="414" y="85"/>
                    <a:pt x="416" y="85"/>
                  </a:cubicBezTo>
                  <a:cubicBezTo>
                    <a:pt x="416" y="85"/>
                    <a:pt x="417" y="85"/>
                    <a:pt x="417" y="85"/>
                  </a:cubicBezTo>
                  <a:cubicBezTo>
                    <a:pt x="417" y="85"/>
                    <a:pt x="416" y="85"/>
                    <a:pt x="416" y="85"/>
                  </a:cubicBezTo>
                  <a:cubicBezTo>
                    <a:pt x="416" y="85"/>
                    <a:pt x="415" y="85"/>
                    <a:pt x="415" y="86"/>
                  </a:cubicBezTo>
                  <a:cubicBezTo>
                    <a:pt x="413" y="86"/>
                    <a:pt x="413" y="87"/>
                    <a:pt x="413" y="88"/>
                  </a:cubicBezTo>
                  <a:cubicBezTo>
                    <a:pt x="413" y="90"/>
                    <a:pt x="413" y="92"/>
                    <a:pt x="413" y="100"/>
                  </a:cubicBezTo>
                  <a:lnTo>
                    <a:pt x="413" y="109"/>
                  </a:lnTo>
                  <a:close/>
                  <a:moveTo>
                    <a:pt x="427" y="123"/>
                  </a:moveTo>
                  <a:cubicBezTo>
                    <a:pt x="426" y="123"/>
                    <a:pt x="426" y="123"/>
                    <a:pt x="426" y="121"/>
                  </a:cubicBezTo>
                  <a:cubicBezTo>
                    <a:pt x="426" y="119"/>
                    <a:pt x="427" y="117"/>
                    <a:pt x="427" y="116"/>
                  </a:cubicBezTo>
                  <a:cubicBezTo>
                    <a:pt x="427" y="115"/>
                    <a:pt x="427" y="115"/>
                    <a:pt x="427" y="115"/>
                  </a:cubicBezTo>
                  <a:cubicBezTo>
                    <a:pt x="427" y="115"/>
                    <a:pt x="428" y="115"/>
                    <a:pt x="428" y="115"/>
                  </a:cubicBezTo>
                  <a:cubicBezTo>
                    <a:pt x="428" y="116"/>
                    <a:pt x="428" y="117"/>
                    <a:pt x="428" y="117"/>
                  </a:cubicBezTo>
                  <a:cubicBezTo>
                    <a:pt x="429" y="121"/>
                    <a:pt x="433" y="122"/>
                    <a:pt x="436" y="122"/>
                  </a:cubicBezTo>
                  <a:cubicBezTo>
                    <a:pt x="442" y="122"/>
                    <a:pt x="444" y="119"/>
                    <a:pt x="444" y="116"/>
                  </a:cubicBezTo>
                  <a:cubicBezTo>
                    <a:pt x="444" y="112"/>
                    <a:pt x="442" y="110"/>
                    <a:pt x="438" y="106"/>
                  </a:cubicBezTo>
                  <a:cubicBezTo>
                    <a:pt x="435" y="105"/>
                    <a:pt x="435" y="105"/>
                    <a:pt x="435" y="105"/>
                  </a:cubicBezTo>
                  <a:cubicBezTo>
                    <a:pt x="429" y="100"/>
                    <a:pt x="427" y="97"/>
                    <a:pt x="427" y="94"/>
                  </a:cubicBezTo>
                  <a:cubicBezTo>
                    <a:pt x="427" y="87"/>
                    <a:pt x="432" y="84"/>
                    <a:pt x="439" y="84"/>
                  </a:cubicBezTo>
                  <a:cubicBezTo>
                    <a:pt x="442" y="84"/>
                    <a:pt x="444" y="84"/>
                    <a:pt x="445" y="84"/>
                  </a:cubicBezTo>
                  <a:cubicBezTo>
                    <a:pt x="446" y="85"/>
                    <a:pt x="446" y="85"/>
                    <a:pt x="447" y="85"/>
                  </a:cubicBezTo>
                  <a:cubicBezTo>
                    <a:pt x="447" y="85"/>
                    <a:pt x="447" y="85"/>
                    <a:pt x="447" y="85"/>
                  </a:cubicBezTo>
                  <a:cubicBezTo>
                    <a:pt x="447" y="85"/>
                    <a:pt x="447" y="87"/>
                    <a:pt x="447" y="90"/>
                  </a:cubicBezTo>
                  <a:cubicBezTo>
                    <a:pt x="447" y="91"/>
                    <a:pt x="447" y="92"/>
                    <a:pt x="447" y="92"/>
                  </a:cubicBezTo>
                  <a:cubicBezTo>
                    <a:pt x="446" y="92"/>
                    <a:pt x="446" y="91"/>
                    <a:pt x="446" y="91"/>
                  </a:cubicBezTo>
                  <a:cubicBezTo>
                    <a:pt x="446" y="90"/>
                    <a:pt x="446" y="89"/>
                    <a:pt x="445" y="88"/>
                  </a:cubicBezTo>
                  <a:cubicBezTo>
                    <a:pt x="445" y="88"/>
                    <a:pt x="443" y="86"/>
                    <a:pt x="438" y="86"/>
                  </a:cubicBezTo>
                  <a:cubicBezTo>
                    <a:pt x="435" y="86"/>
                    <a:pt x="431" y="88"/>
                    <a:pt x="431" y="91"/>
                  </a:cubicBezTo>
                  <a:cubicBezTo>
                    <a:pt x="431" y="95"/>
                    <a:pt x="433" y="97"/>
                    <a:pt x="438" y="100"/>
                  </a:cubicBezTo>
                  <a:cubicBezTo>
                    <a:pt x="440" y="101"/>
                    <a:pt x="440" y="101"/>
                    <a:pt x="440" y="101"/>
                  </a:cubicBezTo>
                  <a:cubicBezTo>
                    <a:pt x="446" y="106"/>
                    <a:pt x="449" y="109"/>
                    <a:pt x="449" y="114"/>
                  </a:cubicBezTo>
                  <a:cubicBezTo>
                    <a:pt x="449" y="117"/>
                    <a:pt x="447" y="120"/>
                    <a:pt x="444" y="123"/>
                  </a:cubicBezTo>
                  <a:cubicBezTo>
                    <a:pt x="441" y="124"/>
                    <a:pt x="438" y="125"/>
                    <a:pt x="435" y="125"/>
                  </a:cubicBezTo>
                  <a:cubicBezTo>
                    <a:pt x="433" y="125"/>
                    <a:pt x="429" y="124"/>
                    <a:pt x="427" y="123"/>
                  </a:cubicBezTo>
                  <a:close/>
                  <a:moveTo>
                    <a:pt x="479" y="121"/>
                  </a:moveTo>
                  <a:cubicBezTo>
                    <a:pt x="485" y="121"/>
                    <a:pt x="486" y="120"/>
                    <a:pt x="488" y="119"/>
                  </a:cubicBezTo>
                  <a:cubicBezTo>
                    <a:pt x="488" y="118"/>
                    <a:pt x="488" y="117"/>
                    <a:pt x="489" y="116"/>
                  </a:cubicBezTo>
                  <a:cubicBezTo>
                    <a:pt x="489" y="116"/>
                    <a:pt x="489" y="115"/>
                    <a:pt x="489" y="115"/>
                  </a:cubicBezTo>
                  <a:cubicBezTo>
                    <a:pt x="490" y="115"/>
                    <a:pt x="490" y="116"/>
                    <a:pt x="490" y="117"/>
                  </a:cubicBezTo>
                  <a:cubicBezTo>
                    <a:pt x="490" y="118"/>
                    <a:pt x="489" y="121"/>
                    <a:pt x="489" y="123"/>
                  </a:cubicBezTo>
                  <a:cubicBezTo>
                    <a:pt x="488" y="124"/>
                    <a:pt x="488" y="124"/>
                    <a:pt x="487" y="124"/>
                  </a:cubicBezTo>
                  <a:cubicBezTo>
                    <a:pt x="478" y="124"/>
                    <a:pt x="469" y="124"/>
                    <a:pt x="459" y="124"/>
                  </a:cubicBezTo>
                  <a:cubicBezTo>
                    <a:pt x="459" y="124"/>
                    <a:pt x="458" y="124"/>
                    <a:pt x="458" y="123"/>
                  </a:cubicBezTo>
                  <a:cubicBezTo>
                    <a:pt x="458" y="123"/>
                    <a:pt x="459" y="123"/>
                    <a:pt x="459" y="122"/>
                  </a:cubicBezTo>
                  <a:cubicBezTo>
                    <a:pt x="467" y="110"/>
                    <a:pt x="475" y="98"/>
                    <a:pt x="483" y="87"/>
                  </a:cubicBezTo>
                  <a:cubicBezTo>
                    <a:pt x="471" y="87"/>
                    <a:pt x="471" y="87"/>
                    <a:pt x="471" y="87"/>
                  </a:cubicBezTo>
                  <a:cubicBezTo>
                    <a:pt x="469" y="87"/>
                    <a:pt x="465" y="87"/>
                    <a:pt x="464" y="88"/>
                  </a:cubicBezTo>
                  <a:cubicBezTo>
                    <a:pt x="462" y="89"/>
                    <a:pt x="461" y="91"/>
                    <a:pt x="461" y="92"/>
                  </a:cubicBezTo>
                  <a:cubicBezTo>
                    <a:pt x="460" y="93"/>
                    <a:pt x="460" y="93"/>
                    <a:pt x="460" y="93"/>
                  </a:cubicBezTo>
                  <a:cubicBezTo>
                    <a:pt x="460" y="93"/>
                    <a:pt x="460" y="92"/>
                    <a:pt x="460" y="92"/>
                  </a:cubicBezTo>
                  <a:cubicBezTo>
                    <a:pt x="460" y="91"/>
                    <a:pt x="460" y="87"/>
                    <a:pt x="461" y="85"/>
                  </a:cubicBezTo>
                  <a:cubicBezTo>
                    <a:pt x="461" y="84"/>
                    <a:pt x="461" y="84"/>
                    <a:pt x="461" y="84"/>
                  </a:cubicBezTo>
                  <a:cubicBezTo>
                    <a:pt x="462" y="84"/>
                    <a:pt x="462" y="84"/>
                    <a:pt x="463" y="85"/>
                  </a:cubicBezTo>
                  <a:cubicBezTo>
                    <a:pt x="469" y="85"/>
                    <a:pt x="471" y="85"/>
                    <a:pt x="473" y="85"/>
                  </a:cubicBezTo>
                  <a:cubicBezTo>
                    <a:pt x="488" y="85"/>
                    <a:pt x="488" y="85"/>
                    <a:pt x="488" y="85"/>
                  </a:cubicBezTo>
                  <a:cubicBezTo>
                    <a:pt x="489" y="85"/>
                    <a:pt x="489" y="85"/>
                    <a:pt x="489" y="85"/>
                  </a:cubicBezTo>
                  <a:cubicBezTo>
                    <a:pt x="489" y="85"/>
                    <a:pt x="489" y="86"/>
                    <a:pt x="489" y="86"/>
                  </a:cubicBezTo>
                  <a:cubicBezTo>
                    <a:pt x="481" y="98"/>
                    <a:pt x="473" y="110"/>
                    <a:pt x="465" y="121"/>
                  </a:cubicBezTo>
                  <a:lnTo>
                    <a:pt x="479" y="121"/>
                  </a:lnTo>
                  <a:close/>
                  <a:moveTo>
                    <a:pt x="513" y="109"/>
                  </a:moveTo>
                  <a:cubicBezTo>
                    <a:pt x="513" y="114"/>
                    <a:pt x="513" y="118"/>
                    <a:pt x="513" y="120"/>
                  </a:cubicBezTo>
                  <a:cubicBezTo>
                    <a:pt x="513" y="122"/>
                    <a:pt x="513" y="122"/>
                    <a:pt x="515" y="123"/>
                  </a:cubicBezTo>
                  <a:cubicBezTo>
                    <a:pt x="516" y="123"/>
                    <a:pt x="517" y="123"/>
                    <a:pt x="518" y="123"/>
                  </a:cubicBezTo>
                  <a:cubicBezTo>
                    <a:pt x="518" y="123"/>
                    <a:pt x="518" y="123"/>
                    <a:pt x="518" y="123"/>
                  </a:cubicBezTo>
                  <a:cubicBezTo>
                    <a:pt x="518" y="124"/>
                    <a:pt x="518" y="124"/>
                    <a:pt x="517" y="124"/>
                  </a:cubicBezTo>
                  <a:cubicBezTo>
                    <a:pt x="514" y="124"/>
                    <a:pt x="511" y="124"/>
                    <a:pt x="510" y="124"/>
                  </a:cubicBezTo>
                  <a:cubicBezTo>
                    <a:pt x="510" y="124"/>
                    <a:pt x="506" y="124"/>
                    <a:pt x="505" y="124"/>
                  </a:cubicBezTo>
                  <a:cubicBezTo>
                    <a:pt x="504" y="124"/>
                    <a:pt x="504" y="124"/>
                    <a:pt x="504" y="123"/>
                  </a:cubicBezTo>
                  <a:cubicBezTo>
                    <a:pt x="504" y="123"/>
                    <a:pt x="504" y="123"/>
                    <a:pt x="504" y="123"/>
                  </a:cubicBezTo>
                  <a:cubicBezTo>
                    <a:pt x="505" y="123"/>
                    <a:pt x="506" y="123"/>
                    <a:pt x="506" y="123"/>
                  </a:cubicBezTo>
                  <a:cubicBezTo>
                    <a:pt x="507" y="123"/>
                    <a:pt x="507" y="122"/>
                    <a:pt x="508" y="120"/>
                  </a:cubicBezTo>
                  <a:cubicBezTo>
                    <a:pt x="508" y="118"/>
                    <a:pt x="508" y="114"/>
                    <a:pt x="508" y="109"/>
                  </a:cubicBezTo>
                  <a:cubicBezTo>
                    <a:pt x="508" y="87"/>
                    <a:pt x="508" y="87"/>
                    <a:pt x="508" y="87"/>
                  </a:cubicBezTo>
                  <a:cubicBezTo>
                    <a:pt x="500" y="87"/>
                    <a:pt x="500" y="87"/>
                    <a:pt x="500" y="87"/>
                  </a:cubicBezTo>
                  <a:cubicBezTo>
                    <a:pt x="497" y="87"/>
                    <a:pt x="495" y="87"/>
                    <a:pt x="495" y="89"/>
                  </a:cubicBezTo>
                  <a:cubicBezTo>
                    <a:pt x="494" y="90"/>
                    <a:pt x="494" y="90"/>
                    <a:pt x="494" y="90"/>
                  </a:cubicBezTo>
                  <a:cubicBezTo>
                    <a:pt x="494" y="91"/>
                    <a:pt x="494" y="91"/>
                    <a:pt x="493" y="91"/>
                  </a:cubicBezTo>
                  <a:cubicBezTo>
                    <a:pt x="493" y="91"/>
                    <a:pt x="493" y="91"/>
                    <a:pt x="493" y="90"/>
                  </a:cubicBezTo>
                  <a:cubicBezTo>
                    <a:pt x="493" y="90"/>
                    <a:pt x="494" y="85"/>
                    <a:pt x="494" y="85"/>
                  </a:cubicBezTo>
                  <a:cubicBezTo>
                    <a:pt x="494" y="84"/>
                    <a:pt x="494" y="84"/>
                    <a:pt x="495" y="84"/>
                  </a:cubicBezTo>
                  <a:cubicBezTo>
                    <a:pt x="495" y="84"/>
                    <a:pt x="496" y="84"/>
                    <a:pt x="497" y="84"/>
                  </a:cubicBezTo>
                  <a:cubicBezTo>
                    <a:pt x="499" y="85"/>
                    <a:pt x="501" y="85"/>
                    <a:pt x="501" y="85"/>
                  </a:cubicBezTo>
                  <a:cubicBezTo>
                    <a:pt x="522" y="85"/>
                    <a:pt x="522" y="85"/>
                    <a:pt x="522" y="85"/>
                  </a:cubicBezTo>
                  <a:cubicBezTo>
                    <a:pt x="523" y="85"/>
                    <a:pt x="525" y="85"/>
                    <a:pt x="525" y="84"/>
                  </a:cubicBezTo>
                  <a:cubicBezTo>
                    <a:pt x="526" y="84"/>
                    <a:pt x="527" y="84"/>
                    <a:pt x="527" y="84"/>
                  </a:cubicBezTo>
                  <a:cubicBezTo>
                    <a:pt x="527" y="84"/>
                    <a:pt x="527" y="84"/>
                    <a:pt x="527" y="85"/>
                  </a:cubicBezTo>
                  <a:cubicBezTo>
                    <a:pt x="527" y="86"/>
                    <a:pt x="527" y="90"/>
                    <a:pt x="527" y="91"/>
                  </a:cubicBezTo>
                  <a:cubicBezTo>
                    <a:pt x="527" y="91"/>
                    <a:pt x="527" y="91"/>
                    <a:pt x="526" y="91"/>
                  </a:cubicBezTo>
                  <a:cubicBezTo>
                    <a:pt x="526" y="91"/>
                    <a:pt x="526" y="91"/>
                    <a:pt x="526" y="90"/>
                  </a:cubicBezTo>
                  <a:cubicBezTo>
                    <a:pt x="526" y="90"/>
                    <a:pt x="526" y="90"/>
                    <a:pt x="526" y="90"/>
                  </a:cubicBezTo>
                  <a:cubicBezTo>
                    <a:pt x="526" y="88"/>
                    <a:pt x="525" y="87"/>
                    <a:pt x="519" y="87"/>
                  </a:cubicBezTo>
                  <a:cubicBezTo>
                    <a:pt x="513" y="87"/>
                    <a:pt x="513" y="87"/>
                    <a:pt x="513" y="87"/>
                  </a:cubicBezTo>
                  <a:lnTo>
                    <a:pt x="513" y="109"/>
                  </a:lnTo>
                  <a:close/>
                  <a:moveTo>
                    <a:pt x="538" y="100"/>
                  </a:moveTo>
                  <a:cubicBezTo>
                    <a:pt x="538" y="92"/>
                    <a:pt x="538" y="90"/>
                    <a:pt x="538" y="88"/>
                  </a:cubicBezTo>
                  <a:cubicBezTo>
                    <a:pt x="538" y="87"/>
                    <a:pt x="538" y="86"/>
                    <a:pt x="536" y="86"/>
                  </a:cubicBezTo>
                  <a:cubicBezTo>
                    <a:pt x="536" y="85"/>
                    <a:pt x="535" y="85"/>
                    <a:pt x="534" y="85"/>
                  </a:cubicBezTo>
                  <a:cubicBezTo>
                    <a:pt x="534" y="85"/>
                    <a:pt x="534" y="85"/>
                    <a:pt x="534" y="85"/>
                  </a:cubicBezTo>
                  <a:cubicBezTo>
                    <a:pt x="534" y="85"/>
                    <a:pt x="534" y="85"/>
                    <a:pt x="535" y="85"/>
                  </a:cubicBezTo>
                  <a:cubicBezTo>
                    <a:pt x="537" y="85"/>
                    <a:pt x="541" y="85"/>
                    <a:pt x="541" y="85"/>
                  </a:cubicBezTo>
                  <a:cubicBezTo>
                    <a:pt x="541" y="85"/>
                    <a:pt x="552" y="85"/>
                    <a:pt x="554" y="85"/>
                  </a:cubicBezTo>
                  <a:cubicBezTo>
                    <a:pt x="555" y="85"/>
                    <a:pt x="556" y="84"/>
                    <a:pt x="556" y="84"/>
                  </a:cubicBezTo>
                  <a:cubicBezTo>
                    <a:pt x="556" y="84"/>
                    <a:pt x="557" y="84"/>
                    <a:pt x="557" y="84"/>
                  </a:cubicBezTo>
                  <a:cubicBezTo>
                    <a:pt x="557" y="84"/>
                    <a:pt x="557" y="84"/>
                    <a:pt x="557" y="85"/>
                  </a:cubicBezTo>
                  <a:cubicBezTo>
                    <a:pt x="557" y="85"/>
                    <a:pt x="557" y="86"/>
                    <a:pt x="557" y="87"/>
                  </a:cubicBezTo>
                  <a:cubicBezTo>
                    <a:pt x="557" y="88"/>
                    <a:pt x="556" y="90"/>
                    <a:pt x="556" y="90"/>
                  </a:cubicBezTo>
                  <a:cubicBezTo>
                    <a:pt x="556" y="91"/>
                    <a:pt x="556" y="91"/>
                    <a:pt x="556" y="91"/>
                  </a:cubicBezTo>
                  <a:cubicBezTo>
                    <a:pt x="556" y="91"/>
                    <a:pt x="555" y="91"/>
                    <a:pt x="555" y="90"/>
                  </a:cubicBezTo>
                  <a:cubicBezTo>
                    <a:pt x="555" y="90"/>
                    <a:pt x="555" y="89"/>
                    <a:pt x="555" y="89"/>
                  </a:cubicBezTo>
                  <a:cubicBezTo>
                    <a:pt x="555" y="88"/>
                    <a:pt x="554" y="87"/>
                    <a:pt x="551" y="87"/>
                  </a:cubicBezTo>
                  <a:cubicBezTo>
                    <a:pt x="550" y="87"/>
                    <a:pt x="544" y="87"/>
                    <a:pt x="544" y="87"/>
                  </a:cubicBezTo>
                  <a:cubicBezTo>
                    <a:pt x="543" y="87"/>
                    <a:pt x="543" y="87"/>
                    <a:pt x="543" y="87"/>
                  </a:cubicBezTo>
                  <a:cubicBezTo>
                    <a:pt x="543" y="101"/>
                    <a:pt x="543" y="101"/>
                    <a:pt x="543" y="101"/>
                  </a:cubicBezTo>
                  <a:cubicBezTo>
                    <a:pt x="543" y="102"/>
                    <a:pt x="543" y="102"/>
                    <a:pt x="544" y="102"/>
                  </a:cubicBezTo>
                  <a:cubicBezTo>
                    <a:pt x="544" y="102"/>
                    <a:pt x="551" y="102"/>
                    <a:pt x="553" y="102"/>
                  </a:cubicBezTo>
                  <a:cubicBezTo>
                    <a:pt x="554" y="102"/>
                    <a:pt x="555" y="102"/>
                    <a:pt x="555" y="101"/>
                  </a:cubicBezTo>
                  <a:cubicBezTo>
                    <a:pt x="556" y="101"/>
                    <a:pt x="556" y="100"/>
                    <a:pt x="556" y="100"/>
                  </a:cubicBezTo>
                  <a:cubicBezTo>
                    <a:pt x="556" y="100"/>
                    <a:pt x="556" y="101"/>
                    <a:pt x="556" y="101"/>
                  </a:cubicBezTo>
                  <a:cubicBezTo>
                    <a:pt x="556" y="101"/>
                    <a:pt x="556" y="102"/>
                    <a:pt x="556" y="104"/>
                  </a:cubicBezTo>
                  <a:cubicBezTo>
                    <a:pt x="556" y="105"/>
                    <a:pt x="556" y="107"/>
                    <a:pt x="556" y="107"/>
                  </a:cubicBezTo>
                  <a:cubicBezTo>
                    <a:pt x="556" y="108"/>
                    <a:pt x="555" y="108"/>
                    <a:pt x="555" y="108"/>
                  </a:cubicBezTo>
                  <a:cubicBezTo>
                    <a:pt x="555" y="108"/>
                    <a:pt x="555" y="108"/>
                    <a:pt x="555" y="108"/>
                  </a:cubicBezTo>
                  <a:cubicBezTo>
                    <a:pt x="555" y="107"/>
                    <a:pt x="555" y="107"/>
                    <a:pt x="554" y="106"/>
                  </a:cubicBezTo>
                  <a:cubicBezTo>
                    <a:pt x="554" y="105"/>
                    <a:pt x="554" y="105"/>
                    <a:pt x="552" y="104"/>
                  </a:cubicBezTo>
                  <a:cubicBezTo>
                    <a:pt x="550" y="104"/>
                    <a:pt x="545" y="104"/>
                    <a:pt x="544" y="104"/>
                  </a:cubicBezTo>
                  <a:cubicBezTo>
                    <a:pt x="543" y="104"/>
                    <a:pt x="543" y="104"/>
                    <a:pt x="543" y="104"/>
                  </a:cubicBezTo>
                  <a:cubicBezTo>
                    <a:pt x="543" y="109"/>
                    <a:pt x="543" y="109"/>
                    <a:pt x="543" y="109"/>
                  </a:cubicBezTo>
                  <a:cubicBezTo>
                    <a:pt x="543" y="111"/>
                    <a:pt x="543" y="117"/>
                    <a:pt x="543" y="118"/>
                  </a:cubicBezTo>
                  <a:cubicBezTo>
                    <a:pt x="543" y="121"/>
                    <a:pt x="544" y="122"/>
                    <a:pt x="550" y="122"/>
                  </a:cubicBezTo>
                  <a:cubicBezTo>
                    <a:pt x="551" y="122"/>
                    <a:pt x="554" y="122"/>
                    <a:pt x="555" y="121"/>
                  </a:cubicBezTo>
                  <a:cubicBezTo>
                    <a:pt x="556" y="121"/>
                    <a:pt x="557" y="120"/>
                    <a:pt x="557" y="118"/>
                  </a:cubicBezTo>
                  <a:cubicBezTo>
                    <a:pt x="558" y="117"/>
                    <a:pt x="558" y="117"/>
                    <a:pt x="558" y="117"/>
                  </a:cubicBezTo>
                  <a:cubicBezTo>
                    <a:pt x="558" y="117"/>
                    <a:pt x="558" y="117"/>
                    <a:pt x="558" y="118"/>
                  </a:cubicBezTo>
                  <a:cubicBezTo>
                    <a:pt x="558" y="118"/>
                    <a:pt x="558" y="122"/>
                    <a:pt x="558" y="123"/>
                  </a:cubicBezTo>
                  <a:cubicBezTo>
                    <a:pt x="557" y="124"/>
                    <a:pt x="557" y="124"/>
                    <a:pt x="555" y="124"/>
                  </a:cubicBezTo>
                  <a:cubicBezTo>
                    <a:pt x="551" y="124"/>
                    <a:pt x="547" y="124"/>
                    <a:pt x="545" y="124"/>
                  </a:cubicBezTo>
                  <a:cubicBezTo>
                    <a:pt x="543" y="124"/>
                    <a:pt x="542" y="124"/>
                    <a:pt x="541" y="124"/>
                  </a:cubicBezTo>
                  <a:cubicBezTo>
                    <a:pt x="541" y="124"/>
                    <a:pt x="540" y="124"/>
                    <a:pt x="539" y="124"/>
                  </a:cubicBezTo>
                  <a:cubicBezTo>
                    <a:pt x="537" y="124"/>
                    <a:pt x="536" y="124"/>
                    <a:pt x="535" y="124"/>
                  </a:cubicBezTo>
                  <a:cubicBezTo>
                    <a:pt x="535" y="124"/>
                    <a:pt x="535" y="124"/>
                    <a:pt x="535" y="123"/>
                  </a:cubicBezTo>
                  <a:cubicBezTo>
                    <a:pt x="535" y="123"/>
                    <a:pt x="535" y="123"/>
                    <a:pt x="535" y="123"/>
                  </a:cubicBezTo>
                  <a:cubicBezTo>
                    <a:pt x="535" y="123"/>
                    <a:pt x="536" y="123"/>
                    <a:pt x="537" y="123"/>
                  </a:cubicBezTo>
                  <a:cubicBezTo>
                    <a:pt x="538" y="123"/>
                    <a:pt x="538" y="122"/>
                    <a:pt x="538" y="120"/>
                  </a:cubicBezTo>
                  <a:cubicBezTo>
                    <a:pt x="538" y="118"/>
                    <a:pt x="538" y="114"/>
                    <a:pt x="538" y="109"/>
                  </a:cubicBezTo>
                  <a:lnTo>
                    <a:pt x="538" y="100"/>
                  </a:lnTo>
                  <a:close/>
                  <a:moveTo>
                    <a:pt x="555" y="76"/>
                  </a:moveTo>
                  <a:cubicBezTo>
                    <a:pt x="555" y="77"/>
                    <a:pt x="555" y="77"/>
                    <a:pt x="555" y="77"/>
                  </a:cubicBezTo>
                  <a:cubicBezTo>
                    <a:pt x="555" y="77"/>
                    <a:pt x="554" y="77"/>
                    <a:pt x="553" y="77"/>
                  </a:cubicBezTo>
                  <a:cubicBezTo>
                    <a:pt x="550" y="77"/>
                    <a:pt x="546" y="79"/>
                    <a:pt x="544" y="80"/>
                  </a:cubicBezTo>
                  <a:cubicBezTo>
                    <a:pt x="543" y="80"/>
                    <a:pt x="543" y="80"/>
                    <a:pt x="543" y="80"/>
                  </a:cubicBezTo>
                  <a:cubicBezTo>
                    <a:pt x="543" y="80"/>
                    <a:pt x="542" y="80"/>
                    <a:pt x="542" y="80"/>
                  </a:cubicBezTo>
                  <a:cubicBezTo>
                    <a:pt x="542" y="79"/>
                    <a:pt x="543" y="79"/>
                    <a:pt x="543" y="79"/>
                  </a:cubicBezTo>
                  <a:cubicBezTo>
                    <a:pt x="545" y="78"/>
                    <a:pt x="551" y="74"/>
                    <a:pt x="551" y="74"/>
                  </a:cubicBezTo>
                  <a:cubicBezTo>
                    <a:pt x="552" y="73"/>
                    <a:pt x="553" y="73"/>
                    <a:pt x="553" y="73"/>
                  </a:cubicBezTo>
                  <a:cubicBezTo>
                    <a:pt x="553" y="73"/>
                    <a:pt x="553" y="73"/>
                    <a:pt x="553" y="74"/>
                  </a:cubicBezTo>
                  <a:cubicBezTo>
                    <a:pt x="554" y="74"/>
                    <a:pt x="554" y="75"/>
                    <a:pt x="555" y="76"/>
                  </a:cubicBezTo>
                  <a:close/>
                  <a:moveTo>
                    <a:pt x="572" y="100"/>
                  </a:moveTo>
                  <a:cubicBezTo>
                    <a:pt x="572" y="92"/>
                    <a:pt x="572" y="90"/>
                    <a:pt x="572" y="88"/>
                  </a:cubicBezTo>
                  <a:cubicBezTo>
                    <a:pt x="572" y="87"/>
                    <a:pt x="571" y="86"/>
                    <a:pt x="570" y="86"/>
                  </a:cubicBezTo>
                  <a:cubicBezTo>
                    <a:pt x="569" y="85"/>
                    <a:pt x="568" y="85"/>
                    <a:pt x="568" y="85"/>
                  </a:cubicBezTo>
                  <a:cubicBezTo>
                    <a:pt x="568" y="85"/>
                    <a:pt x="567" y="85"/>
                    <a:pt x="567" y="85"/>
                  </a:cubicBezTo>
                  <a:cubicBezTo>
                    <a:pt x="567" y="85"/>
                    <a:pt x="568" y="85"/>
                    <a:pt x="568" y="85"/>
                  </a:cubicBezTo>
                  <a:cubicBezTo>
                    <a:pt x="571" y="85"/>
                    <a:pt x="574" y="85"/>
                    <a:pt x="575" y="85"/>
                  </a:cubicBezTo>
                  <a:cubicBezTo>
                    <a:pt x="575" y="85"/>
                    <a:pt x="580" y="85"/>
                    <a:pt x="581" y="85"/>
                  </a:cubicBezTo>
                  <a:cubicBezTo>
                    <a:pt x="585" y="85"/>
                    <a:pt x="589" y="85"/>
                    <a:pt x="591" y="87"/>
                  </a:cubicBezTo>
                  <a:cubicBezTo>
                    <a:pt x="593" y="88"/>
                    <a:pt x="595" y="90"/>
                    <a:pt x="595" y="94"/>
                  </a:cubicBezTo>
                  <a:cubicBezTo>
                    <a:pt x="595" y="98"/>
                    <a:pt x="594" y="101"/>
                    <a:pt x="589" y="106"/>
                  </a:cubicBezTo>
                  <a:cubicBezTo>
                    <a:pt x="593" y="111"/>
                    <a:pt x="597" y="116"/>
                    <a:pt x="600" y="119"/>
                  </a:cubicBezTo>
                  <a:cubicBezTo>
                    <a:pt x="603" y="122"/>
                    <a:pt x="604" y="123"/>
                    <a:pt x="606" y="123"/>
                  </a:cubicBezTo>
                  <a:cubicBezTo>
                    <a:pt x="607" y="123"/>
                    <a:pt x="607" y="123"/>
                    <a:pt x="608" y="123"/>
                  </a:cubicBezTo>
                  <a:cubicBezTo>
                    <a:pt x="608" y="123"/>
                    <a:pt x="608" y="123"/>
                    <a:pt x="608" y="123"/>
                  </a:cubicBezTo>
                  <a:cubicBezTo>
                    <a:pt x="608" y="124"/>
                    <a:pt x="608" y="124"/>
                    <a:pt x="607" y="124"/>
                  </a:cubicBezTo>
                  <a:cubicBezTo>
                    <a:pt x="603" y="124"/>
                    <a:pt x="603" y="124"/>
                    <a:pt x="603" y="124"/>
                  </a:cubicBezTo>
                  <a:cubicBezTo>
                    <a:pt x="600" y="124"/>
                    <a:pt x="599" y="124"/>
                    <a:pt x="598" y="123"/>
                  </a:cubicBezTo>
                  <a:cubicBezTo>
                    <a:pt x="595" y="122"/>
                    <a:pt x="593" y="119"/>
                    <a:pt x="590" y="115"/>
                  </a:cubicBezTo>
                  <a:cubicBezTo>
                    <a:pt x="588" y="112"/>
                    <a:pt x="586" y="109"/>
                    <a:pt x="585" y="108"/>
                  </a:cubicBezTo>
                  <a:cubicBezTo>
                    <a:pt x="584" y="107"/>
                    <a:pt x="584" y="107"/>
                    <a:pt x="584" y="107"/>
                  </a:cubicBezTo>
                  <a:cubicBezTo>
                    <a:pt x="577" y="107"/>
                    <a:pt x="577" y="107"/>
                    <a:pt x="577" y="107"/>
                  </a:cubicBezTo>
                  <a:cubicBezTo>
                    <a:pt x="577" y="107"/>
                    <a:pt x="577" y="107"/>
                    <a:pt x="577" y="108"/>
                  </a:cubicBezTo>
                  <a:cubicBezTo>
                    <a:pt x="577" y="109"/>
                    <a:pt x="577" y="109"/>
                    <a:pt x="577" y="109"/>
                  </a:cubicBezTo>
                  <a:cubicBezTo>
                    <a:pt x="577" y="114"/>
                    <a:pt x="577" y="118"/>
                    <a:pt x="577" y="120"/>
                  </a:cubicBezTo>
                  <a:cubicBezTo>
                    <a:pt x="577" y="122"/>
                    <a:pt x="577" y="122"/>
                    <a:pt x="579" y="123"/>
                  </a:cubicBezTo>
                  <a:cubicBezTo>
                    <a:pt x="580" y="123"/>
                    <a:pt x="581" y="123"/>
                    <a:pt x="581" y="123"/>
                  </a:cubicBezTo>
                  <a:cubicBezTo>
                    <a:pt x="582" y="123"/>
                    <a:pt x="582" y="123"/>
                    <a:pt x="582" y="123"/>
                  </a:cubicBezTo>
                  <a:cubicBezTo>
                    <a:pt x="582" y="124"/>
                    <a:pt x="582" y="124"/>
                    <a:pt x="581" y="124"/>
                  </a:cubicBezTo>
                  <a:cubicBezTo>
                    <a:pt x="578" y="124"/>
                    <a:pt x="575" y="124"/>
                    <a:pt x="574" y="124"/>
                  </a:cubicBezTo>
                  <a:cubicBezTo>
                    <a:pt x="574" y="124"/>
                    <a:pt x="571" y="124"/>
                    <a:pt x="569" y="124"/>
                  </a:cubicBezTo>
                  <a:cubicBezTo>
                    <a:pt x="569" y="124"/>
                    <a:pt x="568" y="124"/>
                    <a:pt x="568" y="123"/>
                  </a:cubicBezTo>
                  <a:cubicBezTo>
                    <a:pt x="568" y="123"/>
                    <a:pt x="568" y="123"/>
                    <a:pt x="569" y="123"/>
                  </a:cubicBezTo>
                  <a:cubicBezTo>
                    <a:pt x="569" y="123"/>
                    <a:pt x="570" y="123"/>
                    <a:pt x="570" y="123"/>
                  </a:cubicBezTo>
                  <a:cubicBezTo>
                    <a:pt x="571" y="122"/>
                    <a:pt x="571" y="122"/>
                    <a:pt x="572" y="120"/>
                  </a:cubicBezTo>
                  <a:cubicBezTo>
                    <a:pt x="572" y="118"/>
                    <a:pt x="572" y="114"/>
                    <a:pt x="572" y="109"/>
                  </a:cubicBezTo>
                  <a:lnTo>
                    <a:pt x="572" y="100"/>
                  </a:lnTo>
                  <a:close/>
                  <a:moveTo>
                    <a:pt x="577" y="104"/>
                  </a:moveTo>
                  <a:cubicBezTo>
                    <a:pt x="577" y="104"/>
                    <a:pt x="577" y="104"/>
                    <a:pt x="577" y="105"/>
                  </a:cubicBezTo>
                  <a:cubicBezTo>
                    <a:pt x="578" y="105"/>
                    <a:pt x="581" y="105"/>
                    <a:pt x="583" y="105"/>
                  </a:cubicBezTo>
                  <a:cubicBezTo>
                    <a:pt x="584" y="105"/>
                    <a:pt x="586" y="105"/>
                    <a:pt x="587" y="105"/>
                  </a:cubicBezTo>
                  <a:cubicBezTo>
                    <a:pt x="589" y="103"/>
                    <a:pt x="590" y="101"/>
                    <a:pt x="590" y="97"/>
                  </a:cubicBezTo>
                  <a:cubicBezTo>
                    <a:pt x="590" y="90"/>
                    <a:pt x="587" y="86"/>
                    <a:pt x="581" y="86"/>
                  </a:cubicBezTo>
                  <a:cubicBezTo>
                    <a:pt x="579" y="86"/>
                    <a:pt x="578" y="87"/>
                    <a:pt x="577" y="87"/>
                  </a:cubicBezTo>
                  <a:cubicBezTo>
                    <a:pt x="577" y="87"/>
                    <a:pt x="577" y="87"/>
                    <a:pt x="577" y="87"/>
                  </a:cubicBezTo>
                  <a:lnTo>
                    <a:pt x="577" y="104"/>
                  </a:lnTo>
                  <a:close/>
                  <a:moveTo>
                    <a:pt x="618" y="109"/>
                  </a:moveTo>
                  <a:cubicBezTo>
                    <a:pt x="618" y="114"/>
                    <a:pt x="618" y="118"/>
                    <a:pt x="618" y="120"/>
                  </a:cubicBezTo>
                  <a:cubicBezTo>
                    <a:pt x="618" y="122"/>
                    <a:pt x="619" y="122"/>
                    <a:pt x="620" y="123"/>
                  </a:cubicBezTo>
                  <a:cubicBezTo>
                    <a:pt x="621" y="123"/>
                    <a:pt x="622" y="123"/>
                    <a:pt x="623" y="123"/>
                  </a:cubicBezTo>
                  <a:cubicBezTo>
                    <a:pt x="623" y="123"/>
                    <a:pt x="623" y="123"/>
                    <a:pt x="623" y="123"/>
                  </a:cubicBezTo>
                  <a:cubicBezTo>
                    <a:pt x="623" y="124"/>
                    <a:pt x="623" y="124"/>
                    <a:pt x="622" y="124"/>
                  </a:cubicBezTo>
                  <a:cubicBezTo>
                    <a:pt x="619" y="124"/>
                    <a:pt x="616" y="124"/>
                    <a:pt x="615" y="124"/>
                  </a:cubicBezTo>
                  <a:cubicBezTo>
                    <a:pt x="615" y="124"/>
                    <a:pt x="612" y="124"/>
                    <a:pt x="610" y="124"/>
                  </a:cubicBezTo>
                  <a:cubicBezTo>
                    <a:pt x="610" y="124"/>
                    <a:pt x="609" y="124"/>
                    <a:pt x="609" y="123"/>
                  </a:cubicBezTo>
                  <a:cubicBezTo>
                    <a:pt x="609" y="123"/>
                    <a:pt x="609" y="123"/>
                    <a:pt x="610" y="123"/>
                  </a:cubicBezTo>
                  <a:cubicBezTo>
                    <a:pt x="610" y="123"/>
                    <a:pt x="611" y="123"/>
                    <a:pt x="611" y="123"/>
                  </a:cubicBezTo>
                  <a:cubicBezTo>
                    <a:pt x="612" y="122"/>
                    <a:pt x="613" y="122"/>
                    <a:pt x="613" y="120"/>
                  </a:cubicBezTo>
                  <a:cubicBezTo>
                    <a:pt x="613" y="118"/>
                    <a:pt x="613" y="114"/>
                    <a:pt x="613" y="109"/>
                  </a:cubicBezTo>
                  <a:cubicBezTo>
                    <a:pt x="613" y="100"/>
                    <a:pt x="613" y="100"/>
                    <a:pt x="613" y="100"/>
                  </a:cubicBezTo>
                  <a:cubicBezTo>
                    <a:pt x="613" y="92"/>
                    <a:pt x="613" y="90"/>
                    <a:pt x="613" y="88"/>
                  </a:cubicBezTo>
                  <a:cubicBezTo>
                    <a:pt x="613" y="87"/>
                    <a:pt x="612" y="86"/>
                    <a:pt x="611" y="86"/>
                  </a:cubicBezTo>
                  <a:cubicBezTo>
                    <a:pt x="611" y="85"/>
                    <a:pt x="610" y="85"/>
                    <a:pt x="610" y="85"/>
                  </a:cubicBezTo>
                  <a:cubicBezTo>
                    <a:pt x="609" y="85"/>
                    <a:pt x="609" y="85"/>
                    <a:pt x="609" y="85"/>
                  </a:cubicBezTo>
                  <a:cubicBezTo>
                    <a:pt x="609" y="85"/>
                    <a:pt x="609" y="85"/>
                    <a:pt x="610" y="85"/>
                  </a:cubicBezTo>
                  <a:cubicBezTo>
                    <a:pt x="612" y="85"/>
                    <a:pt x="615" y="85"/>
                    <a:pt x="615" y="85"/>
                  </a:cubicBezTo>
                  <a:cubicBezTo>
                    <a:pt x="616" y="85"/>
                    <a:pt x="619" y="85"/>
                    <a:pt x="621" y="85"/>
                  </a:cubicBezTo>
                  <a:cubicBezTo>
                    <a:pt x="621" y="85"/>
                    <a:pt x="622" y="85"/>
                    <a:pt x="622" y="85"/>
                  </a:cubicBezTo>
                  <a:cubicBezTo>
                    <a:pt x="622" y="85"/>
                    <a:pt x="621" y="85"/>
                    <a:pt x="621" y="85"/>
                  </a:cubicBezTo>
                  <a:cubicBezTo>
                    <a:pt x="621" y="85"/>
                    <a:pt x="621" y="85"/>
                    <a:pt x="620" y="86"/>
                  </a:cubicBezTo>
                  <a:cubicBezTo>
                    <a:pt x="618" y="86"/>
                    <a:pt x="618" y="87"/>
                    <a:pt x="618" y="88"/>
                  </a:cubicBezTo>
                  <a:cubicBezTo>
                    <a:pt x="618" y="90"/>
                    <a:pt x="618" y="92"/>
                    <a:pt x="618" y="100"/>
                  </a:cubicBezTo>
                  <a:lnTo>
                    <a:pt x="618" y="109"/>
                  </a:lnTo>
                  <a:close/>
                  <a:moveTo>
                    <a:pt x="634" y="100"/>
                  </a:moveTo>
                  <a:cubicBezTo>
                    <a:pt x="634" y="92"/>
                    <a:pt x="634" y="90"/>
                    <a:pt x="634" y="88"/>
                  </a:cubicBezTo>
                  <a:cubicBezTo>
                    <a:pt x="634" y="87"/>
                    <a:pt x="634" y="86"/>
                    <a:pt x="632" y="86"/>
                  </a:cubicBezTo>
                  <a:cubicBezTo>
                    <a:pt x="631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0" y="85"/>
                    <a:pt x="630" y="85"/>
                    <a:pt x="630" y="85"/>
                  </a:cubicBezTo>
                  <a:cubicBezTo>
                    <a:pt x="633" y="85"/>
                    <a:pt x="636" y="85"/>
                    <a:pt x="637" y="85"/>
                  </a:cubicBezTo>
                  <a:cubicBezTo>
                    <a:pt x="637" y="85"/>
                    <a:pt x="640" y="85"/>
                    <a:pt x="642" y="85"/>
                  </a:cubicBezTo>
                  <a:cubicBezTo>
                    <a:pt x="643" y="85"/>
                    <a:pt x="643" y="85"/>
                    <a:pt x="643" y="85"/>
                  </a:cubicBezTo>
                  <a:cubicBezTo>
                    <a:pt x="643" y="85"/>
                    <a:pt x="643" y="85"/>
                    <a:pt x="642" y="85"/>
                  </a:cubicBezTo>
                  <a:cubicBezTo>
                    <a:pt x="642" y="85"/>
                    <a:pt x="642" y="85"/>
                    <a:pt x="641" y="86"/>
                  </a:cubicBezTo>
                  <a:cubicBezTo>
                    <a:pt x="640" y="86"/>
                    <a:pt x="639" y="87"/>
                    <a:pt x="639" y="88"/>
                  </a:cubicBezTo>
                  <a:cubicBezTo>
                    <a:pt x="639" y="90"/>
                    <a:pt x="639" y="92"/>
                    <a:pt x="639" y="100"/>
                  </a:cubicBezTo>
                  <a:cubicBezTo>
                    <a:pt x="639" y="107"/>
                    <a:pt x="639" y="107"/>
                    <a:pt x="639" y="107"/>
                  </a:cubicBezTo>
                  <a:cubicBezTo>
                    <a:pt x="639" y="114"/>
                    <a:pt x="641" y="117"/>
                    <a:pt x="643" y="120"/>
                  </a:cubicBezTo>
                  <a:cubicBezTo>
                    <a:pt x="646" y="122"/>
                    <a:pt x="648" y="122"/>
                    <a:pt x="651" y="122"/>
                  </a:cubicBezTo>
                  <a:cubicBezTo>
                    <a:pt x="654" y="122"/>
                    <a:pt x="658" y="121"/>
                    <a:pt x="659" y="119"/>
                  </a:cubicBezTo>
                  <a:cubicBezTo>
                    <a:pt x="662" y="116"/>
                    <a:pt x="663" y="111"/>
                    <a:pt x="663" y="106"/>
                  </a:cubicBezTo>
                  <a:cubicBezTo>
                    <a:pt x="663" y="100"/>
                    <a:pt x="663" y="100"/>
                    <a:pt x="663" y="100"/>
                  </a:cubicBezTo>
                  <a:cubicBezTo>
                    <a:pt x="663" y="92"/>
                    <a:pt x="662" y="90"/>
                    <a:pt x="662" y="88"/>
                  </a:cubicBezTo>
                  <a:cubicBezTo>
                    <a:pt x="662" y="87"/>
                    <a:pt x="662" y="86"/>
                    <a:pt x="660" y="86"/>
                  </a:cubicBezTo>
                  <a:cubicBezTo>
                    <a:pt x="660" y="85"/>
                    <a:pt x="659" y="85"/>
                    <a:pt x="658" y="85"/>
                  </a:cubicBezTo>
                  <a:cubicBezTo>
                    <a:pt x="658" y="85"/>
                    <a:pt x="658" y="85"/>
                    <a:pt x="658" y="85"/>
                  </a:cubicBezTo>
                  <a:cubicBezTo>
                    <a:pt x="658" y="85"/>
                    <a:pt x="658" y="85"/>
                    <a:pt x="659" y="85"/>
                  </a:cubicBezTo>
                  <a:cubicBezTo>
                    <a:pt x="661" y="85"/>
                    <a:pt x="664" y="85"/>
                    <a:pt x="665" y="85"/>
                  </a:cubicBezTo>
                  <a:cubicBezTo>
                    <a:pt x="665" y="85"/>
                    <a:pt x="668" y="85"/>
                    <a:pt x="669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70" y="85"/>
                    <a:pt x="670" y="85"/>
                    <a:pt x="670" y="85"/>
                  </a:cubicBezTo>
                  <a:cubicBezTo>
                    <a:pt x="669" y="85"/>
                    <a:pt x="669" y="85"/>
                    <a:pt x="668" y="86"/>
                  </a:cubicBezTo>
                  <a:cubicBezTo>
                    <a:pt x="667" y="86"/>
                    <a:pt x="666" y="87"/>
                    <a:pt x="666" y="88"/>
                  </a:cubicBezTo>
                  <a:cubicBezTo>
                    <a:pt x="666" y="90"/>
                    <a:pt x="666" y="92"/>
                    <a:pt x="666" y="100"/>
                  </a:cubicBezTo>
                  <a:cubicBezTo>
                    <a:pt x="666" y="105"/>
                    <a:pt x="666" y="105"/>
                    <a:pt x="666" y="105"/>
                  </a:cubicBezTo>
                  <a:cubicBezTo>
                    <a:pt x="666" y="111"/>
                    <a:pt x="666" y="117"/>
                    <a:pt x="661" y="121"/>
                  </a:cubicBezTo>
                  <a:cubicBezTo>
                    <a:pt x="657" y="124"/>
                    <a:pt x="653" y="125"/>
                    <a:pt x="650" y="125"/>
                  </a:cubicBezTo>
                  <a:cubicBezTo>
                    <a:pt x="648" y="125"/>
                    <a:pt x="643" y="124"/>
                    <a:pt x="639" y="121"/>
                  </a:cubicBezTo>
                  <a:cubicBezTo>
                    <a:pt x="636" y="118"/>
                    <a:pt x="634" y="115"/>
                    <a:pt x="634" y="107"/>
                  </a:cubicBezTo>
                  <a:lnTo>
                    <a:pt x="634" y="100"/>
                  </a:lnTo>
                  <a:close/>
                  <a:moveTo>
                    <a:pt x="721" y="117"/>
                  </a:moveTo>
                  <a:cubicBezTo>
                    <a:pt x="721" y="119"/>
                    <a:pt x="722" y="122"/>
                    <a:pt x="724" y="122"/>
                  </a:cubicBezTo>
                  <a:cubicBezTo>
                    <a:pt x="725" y="123"/>
                    <a:pt x="727" y="123"/>
                    <a:pt x="727" y="123"/>
                  </a:cubicBezTo>
                  <a:cubicBezTo>
                    <a:pt x="728" y="123"/>
                    <a:pt x="728" y="123"/>
                    <a:pt x="728" y="123"/>
                  </a:cubicBezTo>
                  <a:cubicBezTo>
                    <a:pt x="728" y="124"/>
                    <a:pt x="727" y="124"/>
                    <a:pt x="727" y="124"/>
                  </a:cubicBezTo>
                  <a:cubicBezTo>
                    <a:pt x="725" y="124"/>
                    <a:pt x="719" y="124"/>
                    <a:pt x="717" y="124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6" y="123"/>
                    <a:pt x="716" y="123"/>
                    <a:pt x="716" y="123"/>
                  </a:cubicBezTo>
                  <a:cubicBezTo>
                    <a:pt x="717" y="122"/>
                    <a:pt x="717" y="122"/>
                    <a:pt x="717" y="121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14" y="94"/>
                    <a:pt x="714" y="94"/>
                    <a:pt x="714" y="94"/>
                  </a:cubicBezTo>
                  <a:cubicBezTo>
                    <a:pt x="701" y="121"/>
                    <a:pt x="701" y="121"/>
                    <a:pt x="701" y="121"/>
                  </a:cubicBezTo>
                  <a:cubicBezTo>
                    <a:pt x="700" y="123"/>
                    <a:pt x="700" y="124"/>
                    <a:pt x="699" y="124"/>
                  </a:cubicBezTo>
                  <a:cubicBezTo>
                    <a:pt x="699" y="124"/>
                    <a:pt x="698" y="123"/>
                    <a:pt x="697" y="121"/>
                  </a:cubicBezTo>
                  <a:cubicBezTo>
                    <a:pt x="696" y="119"/>
                    <a:pt x="692" y="112"/>
                    <a:pt x="691" y="109"/>
                  </a:cubicBezTo>
                  <a:cubicBezTo>
                    <a:pt x="689" y="106"/>
                    <a:pt x="685" y="97"/>
                    <a:pt x="684" y="95"/>
                  </a:cubicBezTo>
                  <a:cubicBezTo>
                    <a:pt x="684" y="95"/>
                    <a:pt x="684" y="95"/>
                    <a:pt x="684" y="95"/>
                  </a:cubicBezTo>
                  <a:cubicBezTo>
                    <a:pt x="682" y="119"/>
                    <a:pt x="682" y="119"/>
                    <a:pt x="682" y="119"/>
                  </a:cubicBezTo>
                  <a:cubicBezTo>
                    <a:pt x="682" y="119"/>
                    <a:pt x="682" y="120"/>
                    <a:pt x="682" y="121"/>
                  </a:cubicBezTo>
                  <a:cubicBezTo>
                    <a:pt x="682" y="122"/>
                    <a:pt x="682" y="122"/>
                    <a:pt x="683" y="123"/>
                  </a:cubicBezTo>
                  <a:cubicBezTo>
                    <a:pt x="684" y="123"/>
                    <a:pt x="685" y="123"/>
                    <a:pt x="685" y="123"/>
                  </a:cubicBezTo>
                  <a:cubicBezTo>
                    <a:pt x="685" y="123"/>
                    <a:pt x="685" y="123"/>
                    <a:pt x="685" y="123"/>
                  </a:cubicBezTo>
                  <a:cubicBezTo>
                    <a:pt x="685" y="124"/>
                    <a:pt x="685" y="124"/>
                    <a:pt x="684" y="124"/>
                  </a:cubicBezTo>
                  <a:cubicBezTo>
                    <a:pt x="682" y="124"/>
                    <a:pt x="680" y="124"/>
                    <a:pt x="679" y="124"/>
                  </a:cubicBezTo>
                  <a:cubicBezTo>
                    <a:pt x="679" y="124"/>
                    <a:pt x="676" y="124"/>
                    <a:pt x="675" y="124"/>
                  </a:cubicBezTo>
                  <a:cubicBezTo>
                    <a:pt x="674" y="124"/>
                    <a:pt x="674" y="124"/>
                    <a:pt x="674" y="123"/>
                  </a:cubicBezTo>
                  <a:cubicBezTo>
                    <a:pt x="674" y="123"/>
                    <a:pt x="674" y="123"/>
                    <a:pt x="675" y="123"/>
                  </a:cubicBezTo>
                  <a:cubicBezTo>
                    <a:pt x="675" y="123"/>
                    <a:pt x="675" y="123"/>
                    <a:pt x="676" y="123"/>
                  </a:cubicBezTo>
                  <a:cubicBezTo>
                    <a:pt x="678" y="122"/>
                    <a:pt x="678" y="121"/>
                    <a:pt x="678" y="119"/>
                  </a:cubicBezTo>
                  <a:cubicBezTo>
                    <a:pt x="682" y="85"/>
                    <a:pt x="682" y="85"/>
                    <a:pt x="682" y="85"/>
                  </a:cubicBezTo>
                  <a:cubicBezTo>
                    <a:pt x="682" y="84"/>
                    <a:pt x="682" y="84"/>
                    <a:pt x="683" y="84"/>
                  </a:cubicBezTo>
                  <a:cubicBezTo>
                    <a:pt x="683" y="84"/>
                    <a:pt x="684" y="84"/>
                    <a:pt x="684" y="85"/>
                  </a:cubicBezTo>
                  <a:cubicBezTo>
                    <a:pt x="700" y="117"/>
                    <a:pt x="700" y="117"/>
                    <a:pt x="700" y="117"/>
                  </a:cubicBezTo>
                  <a:cubicBezTo>
                    <a:pt x="716" y="85"/>
                    <a:pt x="716" y="85"/>
                    <a:pt x="716" y="85"/>
                  </a:cubicBezTo>
                  <a:cubicBezTo>
                    <a:pt x="716" y="84"/>
                    <a:pt x="716" y="84"/>
                    <a:pt x="717" y="84"/>
                  </a:cubicBezTo>
                  <a:cubicBezTo>
                    <a:pt x="717" y="84"/>
                    <a:pt x="717" y="84"/>
                    <a:pt x="717" y="85"/>
                  </a:cubicBezTo>
                  <a:lnTo>
                    <a:pt x="721" y="1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3666" y="2101"/>
              <a:ext cx="377" cy="786"/>
            </a:xfrm>
            <a:custGeom>
              <a:avLst/>
              <a:gdLst>
                <a:gd name="T0" fmla="*/ 103 w 159"/>
                <a:gd name="T1" fmla="*/ 33 h 331"/>
                <a:gd name="T2" fmla="*/ 68 w 159"/>
                <a:gd name="T3" fmla="*/ 6 h 331"/>
                <a:gd name="T4" fmla="*/ 74 w 159"/>
                <a:gd name="T5" fmla="*/ 26 h 331"/>
                <a:gd name="T6" fmla="*/ 12 w 159"/>
                <a:gd name="T7" fmla="*/ 69 h 331"/>
                <a:gd name="T8" fmla="*/ 79 w 159"/>
                <a:gd name="T9" fmla="*/ 331 h 331"/>
                <a:gd name="T10" fmla="*/ 143 w 159"/>
                <a:gd name="T11" fmla="*/ 159 h 331"/>
                <a:gd name="T12" fmla="*/ 96 w 159"/>
                <a:gd name="T13" fmla="*/ 237 h 331"/>
                <a:gd name="T14" fmla="*/ 106 w 159"/>
                <a:gd name="T15" fmla="*/ 243 h 331"/>
                <a:gd name="T16" fmla="*/ 115 w 159"/>
                <a:gd name="T17" fmla="*/ 240 h 331"/>
                <a:gd name="T18" fmla="*/ 126 w 159"/>
                <a:gd name="T19" fmla="*/ 241 h 331"/>
                <a:gd name="T20" fmla="*/ 112 w 159"/>
                <a:gd name="T21" fmla="*/ 246 h 331"/>
                <a:gd name="T22" fmla="*/ 132 w 159"/>
                <a:gd name="T23" fmla="*/ 239 h 331"/>
                <a:gd name="T24" fmla="*/ 131 w 159"/>
                <a:gd name="T25" fmla="*/ 251 h 331"/>
                <a:gd name="T26" fmla="*/ 108 w 159"/>
                <a:gd name="T27" fmla="*/ 243 h 331"/>
                <a:gd name="T28" fmla="*/ 104 w 159"/>
                <a:gd name="T29" fmla="*/ 238 h 331"/>
                <a:gd name="T30" fmla="*/ 135 w 159"/>
                <a:gd name="T31" fmla="*/ 249 h 331"/>
                <a:gd name="T32" fmla="*/ 135 w 159"/>
                <a:gd name="T33" fmla="*/ 241 h 331"/>
                <a:gd name="T34" fmla="*/ 141 w 159"/>
                <a:gd name="T35" fmla="*/ 237 h 331"/>
                <a:gd name="T36" fmla="*/ 118 w 159"/>
                <a:gd name="T37" fmla="*/ 232 h 331"/>
                <a:gd name="T38" fmla="*/ 96 w 159"/>
                <a:gd name="T39" fmla="*/ 176 h 331"/>
                <a:gd name="T40" fmla="*/ 143 w 159"/>
                <a:gd name="T41" fmla="*/ 197 h 331"/>
                <a:gd name="T42" fmla="*/ 96 w 159"/>
                <a:gd name="T43" fmla="*/ 195 h 331"/>
                <a:gd name="T44" fmla="*/ 109 w 159"/>
                <a:gd name="T45" fmla="*/ 136 h 331"/>
                <a:gd name="T46" fmla="*/ 129 w 159"/>
                <a:gd name="T47" fmla="*/ 137 h 331"/>
                <a:gd name="T48" fmla="*/ 143 w 159"/>
                <a:gd name="T49" fmla="*/ 212 h 331"/>
                <a:gd name="T50" fmla="*/ 139 w 159"/>
                <a:gd name="T51" fmla="*/ 103 h 331"/>
                <a:gd name="T52" fmla="*/ 120 w 159"/>
                <a:gd name="T53" fmla="*/ 50 h 331"/>
                <a:gd name="T54" fmla="*/ 133 w 159"/>
                <a:gd name="T55" fmla="*/ 90 h 331"/>
                <a:gd name="T56" fmla="*/ 71 w 159"/>
                <a:gd name="T57" fmla="*/ 18 h 331"/>
                <a:gd name="T58" fmla="*/ 62 w 159"/>
                <a:gd name="T59" fmla="*/ 3 h 331"/>
                <a:gd name="T60" fmla="*/ 80 w 159"/>
                <a:gd name="T61" fmla="*/ 11 h 331"/>
                <a:gd name="T62" fmla="*/ 88 w 159"/>
                <a:gd name="T63" fmla="*/ 35 h 331"/>
                <a:gd name="T64" fmla="*/ 24 w 159"/>
                <a:gd name="T65" fmla="*/ 56 h 331"/>
                <a:gd name="T66" fmla="*/ 24 w 159"/>
                <a:gd name="T67" fmla="*/ 78 h 331"/>
                <a:gd name="T68" fmla="*/ 20 w 159"/>
                <a:gd name="T69" fmla="*/ 69 h 331"/>
                <a:gd name="T70" fmla="*/ 20 w 159"/>
                <a:gd name="T71" fmla="*/ 114 h 331"/>
                <a:gd name="T72" fmla="*/ 13 w 159"/>
                <a:gd name="T73" fmla="*/ 73 h 331"/>
                <a:gd name="T74" fmla="*/ 3 w 159"/>
                <a:gd name="T75" fmla="*/ 228 h 331"/>
                <a:gd name="T76" fmla="*/ 65 w 159"/>
                <a:gd name="T77" fmla="*/ 324 h 331"/>
                <a:gd name="T78" fmla="*/ 47 w 159"/>
                <a:gd name="T79" fmla="*/ 302 h 331"/>
                <a:gd name="T80" fmla="*/ 73 w 159"/>
                <a:gd name="T81" fmla="*/ 302 h 331"/>
                <a:gd name="T82" fmla="*/ 18 w 159"/>
                <a:gd name="T83" fmla="*/ 228 h 331"/>
                <a:gd name="T84" fmla="*/ 50 w 159"/>
                <a:gd name="T85" fmla="*/ 251 h 331"/>
                <a:gd name="T86" fmla="*/ 3 w 159"/>
                <a:gd name="T87" fmla="*/ 202 h 331"/>
                <a:gd name="T88" fmla="*/ 40 w 159"/>
                <a:gd name="T89" fmla="*/ 177 h 331"/>
                <a:gd name="T90" fmla="*/ 65 w 159"/>
                <a:gd name="T91" fmla="*/ 177 h 331"/>
                <a:gd name="T92" fmla="*/ 18 w 159"/>
                <a:gd name="T93" fmla="*/ 126 h 331"/>
                <a:gd name="T94" fmla="*/ 50 w 159"/>
                <a:gd name="T95" fmla="*/ 149 h 331"/>
                <a:gd name="T96" fmla="*/ 146 w 159"/>
                <a:gd name="T97" fmla="*/ 124 h 331"/>
                <a:gd name="T98" fmla="*/ 81 w 159"/>
                <a:gd name="T99" fmla="*/ 300 h 331"/>
                <a:gd name="T100" fmla="*/ 120 w 159"/>
                <a:gd name="T101" fmla="*/ 314 h 331"/>
                <a:gd name="T102" fmla="*/ 138 w 159"/>
                <a:gd name="T103" fmla="*/ 299 h 331"/>
                <a:gd name="T104" fmla="*/ 153 w 159"/>
                <a:gd name="T105" fmla="*/ 273 h 331"/>
                <a:gd name="T106" fmla="*/ 125 w 159"/>
                <a:gd name="T107" fmla="*/ 116 h 331"/>
                <a:gd name="T108" fmla="*/ 131 w 159"/>
                <a:gd name="T109" fmla="*/ 104 h 331"/>
                <a:gd name="T110" fmla="*/ 88 w 159"/>
                <a:gd name="T111" fmla="*/ 115 h 331"/>
                <a:gd name="T112" fmla="*/ 56 w 159"/>
                <a:gd name="T113" fmla="*/ 101 h 331"/>
                <a:gd name="T114" fmla="*/ 37 w 159"/>
                <a:gd name="T115" fmla="*/ 105 h 331"/>
                <a:gd name="T116" fmla="*/ 80 w 159"/>
                <a:gd name="T117" fmla="*/ 47 h 331"/>
                <a:gd name="T118" fmla="*/ 107 w 159"/>
                <a:gd name="T119" fmla="*/ 67 h 331"/>
                <a:gd name="T120" fmla="*/ 48 w 159"/>
                <a:gd name="T121" fmla="*/ 59 h 331"/>
                <a:gd name="T122" fmla="*/ 31 w 159"/>
                <a:gd name="T123" fmla="*/ 65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" h="331">
                  <a:moveTo>
                    <a:pt x="158" y="124"/>
                  </a:moveTo>
                  <a:cubicBezTo>
                    <a:pt x="148" y="124"/>
                    <a:pt x="148" y="124"/>
                    <a:pt x="148" y="12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8" y="76"/>
                    <a:pt x="148" y="75"/>
                    <a:pt x="148" y="75"/>
                  </a:cubicBezTo>
                  <a:cubicBezTo>
                    <a:pt x="150" y="75"/>
                    <a:pt x="151" y="74"/>
                    <a:pt x="151" y="72"/>
                  </a:cubicBezTo>
                  <a:cubicBezTo>
                    <a:pt x="151" y="70"/>
                    <a:pt x="149" y="69"/>
                    <a:pt x="147" y="69"/>
                  </a:cubicBezTo>
                  <a:cubicBezTo>
                    <a:pt x="145" y="69"/>
                    <a:pt x="144" y="70"/>
                    <a:pt x="144" y="72"/>
                  </a:cubicBezTo>
                  <a:cubicBezTo>
                    <a:pt x="144" y="74"/>
                    <a:pt x="145" y="75"/>
                    <a:pt x="146" y="75"/>
                  </a:cubicBezTo>
                  <a:cubicBezTo>
                    <a:pt x="146" y="75"/>
                    <a:pt x="146" y="76"/>
                    <a:pt x="146" y="76"/>
                  </a:cubicBezTo>
                  <a:cubicBezTo>
                    <a:pt x="146" y="90"/>
                    <a:pt x="146" y="90"/>
                    <a:pt x="146" y="90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0" y="73"/>
                    <a:pt x="140" y="73"/>
                    <a:pt x="140" y="73"/>
                  </a:cubicBezTo>
                  <a:cubicBezTo>
                    <a:pt x="142" y="73"/>
                    <a:pt x="144" y="71"/>
                    <a:pt x="144" y="69"/>
                  </a:cubicBezTo>
                  <a:cubicBezTo>
                    <a:pt x="144" y="68"/>
                    <a:pt x="143" y="67"/>
                    <a:pt x="142" y="66"/>
                  </a:cubicBezTo>
                  <a:cubicBezTo>
                    <a:pt x="141" y="66"/>
                    <a:pt x="140" y="65"/>
                    <a:pt x="139" y="66"/>
                  </a:cubicBezTo>
                  <a:cubicBezTo>
                    <a:pt x="137" y="55"/>
                    <a:pt x="137" y="55"/>
                    <a:pt x="137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04" y="33"/>
                    <a:pt x="104" y="33"/>
                    <a:pt x="104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84" y="32"/>
                    <a:pt x="84" y="32"/>
                    <a:pt x="84" y="32"/>
                  </a:cubicBezTo>
                  <a:cubicBezTo>
                    <a:pt x="85" y="31"/>
                    <a:pt x="86" y="30"/>
                    <a:pt x="86" y="28"/>
                  </a:cubicBezTo>
                  <a:cubicBezTo>
                    <a:pt x="85" y="27"/>
                    <a:pt x="85" y="25"/>
                    <a:pt x="84" y="24"/>
                  </a:cubicBezTo>
                  <a:cubicBezTo>
                    <a:pt x="83" y="23"/>
                    <a:pt x="81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9" y="14"/>
                    <a:pt x="79" y="14"/>
                    <a:pt x="79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2" y="14"/>
                    <a:pt x="83" y="13"/>
                    <a:pt x="84" y="12"/>
                  </a:cubicBezTo>
                  <a:cubicBezTo>
                    <a:pt x="84" y="11"/>
                    <a:pt x="85" y="10"/>
                    <a:pt x="85" y="9"/>
                  </a:cubicBezTo>
                  <a:cubicBezTo>
                    <a:pt x="85" y="8"/>
                    <a:pt x="84" y="7"/>
                    <a:pt x="83" y="6"/>
                  </a:cubicBezTo>
                  <a:cubicBezTo>
                    <a:pt x="83" y="5"/>
                    <a:pt x="81" y="5"/>
                    <a:pt x="80" y="5"/>
                  </a:cubicBezTo>
                  <a:cubicBezTo>
                    <a:pt x="79" y="5"/>
                    <a:pt x="78" y="5"/>
                    <a:pt x="77" y="6"/>
                  </a:cubicBezTo>
                  <a:cubicBezTo>
                    <a:pt x="76" y="7"/>
                    <a:pt x="76" y="7"/>
                    <a:pt x="76" y="8"/>
                  </a:cubicBezTo>
                  <a:cubicBezTo>
                    <a:pt x="72" y="11"/>
                    <a:pt x="72" y="11"/>
                    <a:pt x="72" y="11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4"/>
                    <a:pt x="68" y="3"/>
                    <a:pt x="67" y="2"/>
                  </a:cubicBezTo>
                  <a:cubicBezTo>
                    <a:pt x="66" y="1"/>
                    <a:pt x="65" y="0"/>
                    <a:pt x="64" y="0"/>
                  </a:cubicBezTo>
                  <a:cubicBezTo>
                    <a:pt x="63" y="0"/>
                    <a:pt x="61" y="1"/>
                    <a:pt x="61" y="2"/>
                  </a:cubicBezTo>
                  <a:cubicBezTo>
                    <a:pt x="60" y="3"/>
                    <a:pt x="59" y="4"/>
                    <a:pt x="59" y="5"/>
                  </a:cubicBezTo>
                  <a:cubicBezTo>
                    <a:pt x="59" y="6"/>
                    <a:pt x="60" y="7"/>
                    <a:pt x="61" y="8"/>
                  </a:cubicBezTo>
                  <a:cubicBezTo>
                    <a:pt x="61" y="9"/>
                    <a:pt x="62" y="9"/>
                    <a:pt x="63" y="9"/>
                  </a:cubicBezTo>
                  <a:cubicBezTo>
                    <a:pt x="67" y="15"/>
                    <a:pt x="67" y="15"/>
                    <a:pt x="67" y="15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0" y="17"/>
                    <a:pt x="59" y="18"/>
                    <a:pt x="58" y="19"/>
                  </a:cubicBezTo>
                  <a:cubicBezTo>
                    <a:pt x="57" y="20"/>
                    <a:pt x="57" y="21"/>
                    <a:pt x="57" y="22"/>
                  </a:cubicBezTo>
                  <a:cubicBezTo>
                    <a:pt x="57" y="23"/>
                    <a:pt x="57" y="24"/>
                    <a:pt x="58" y="25"/>
                  </a:cubicBezTo>
                  <a:cubicBezTo>
                    <a:pt x="59" y="26"/>
                    <a:pt x="60" y="26"/>
                    <a:pt x="62" y="26"/>
                  </a:cubicBezTo>
                  <a:cubicBezTo>
                    <a:pt x="63" y="26"/>
                    <a:pt x="64" y="26"/>
                    <a:pt x="65" y="25"/>
                  </a:cubicBezTo>
                  <a:cubicBezTo>
                    <a:pt x="65" y="24"/>
                    <a:pt x="66" y="24"/>
                    <a:pt x="66" y="23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4" y="26"/>
                    <a:pt x="74" y="26"/>
                    <a:pt x="74" y="26"/>
                  </a:cubicBezTo>
                  <a:cubicBezTo>
                    <a:pt x="74" y="27"/>
                    <a:pt x="74" y="27"/>
                    <a:pt x="74" y="27"/>
                  </a:cubicBezTo>
                  <a:cubicBezTo>
                    <a:pt x="74" y="28"/>
                    <a:pt x="74" y="28"/>
                    <a:pt x="74" y="28"/>
                  </a:cubicBezTo>
                  <a:cubicBezTo>
                    <a:pt x="74" y="30"/>
                    <a:pt x="74" y="31"/>
                    <a:pt x="75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9" y="65"/>
                    <a:pt x="18" y="66"/>
                    <a:pt x="17" y="66"/>
                  </a:cubicBezTo>
                  <a:cubicBezTo>
                    <a:pt x="16" y="67"/>
                    <a:pt x="15" y="68"/>
                    <a:pt x="15" y="69"/>
                  </a:cubicBezTo>
                  <a:cubicBezTo>
                    <a:pt x="15" y="71"/>
                    <a:pt x="17" y="73"/>
                    <a:pt x="19" y="73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5"/>
                    <a:pt x="13" y="75"/>
                  </a:cubicBezTo>
                  <a:cubicBezTo>
                    <a:pt x="13" y="75"/>
                    <a:pt x="14" y="75"/>
                    <a:pt x="14" y="75"/>
                  </a:cubicBezTo>
                  <a:cubicBezTo>
                    <a:pt x="15" y="74"/>
                    <a:pt x="15" y="73"/>
                    <a:pt x="15" y="72"/>
                  </a:cubicBezTo>
                  <a:cubicBezTo>
                    <a:pt x="15" y="71"/>
                    <a:pt x="15" y="70"/>
                    <a:pt x="14" y="70"/>
                  </a:cubicBezTo>
                  <a:cubicBezTo>
                    <a:pt x="14" y="69"/>
                    <a:pt x="13" y="69"/>
                    <a:pt x="12" y="69"/>
                  </a:cubicBezTo>
                  <a:cubicBezTo>
                    <a:pt x="10" y="69"/>
                    <a:pt x="8" y="70"/>
                    <a:pt x="8" y="72"/>
                  </a:cubicBezTo>
                  <a:cubicBezTo>
                    <a:pt x="8" y="74"/>
                    <a:pt x="10" y="75"/>
                    <a:pt x="11" y="75"/>
                  </a:cubicBezTo>
                  <a:cubicBezTo>
                    <a:pt x="11" y="75"/>
                    <a:pt x="11" y="76"/>
                    <a:pt x="11" y="76"/>
                  </a:cubicBezTo>
                  <a:cubicBezTo>
                    <a:pt x="11" y="124"/>
                    <a:pt x="11" y="124"/>
                    <a:pt x="11" y="124"/>
                  </a:cubicBezTo>
                  <a:cubicBezTo>
                    <a:pt x="2" y="124"/>
                    <a:pt x="2" y="124"/>
                    <a:pt x="2" y="12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2"/>
                    <a:pt x="0" y="252"/>
                    <a:pt x="0" y="252"/>
                  </a:cubicBezTo>
                  <a:cubicBezTo>
                    <a:pt x="0" y="257"/>
                    <a:pt x="1" y="261"/>
                    <a:pt x="2" y="265"/>
                  </a:cubicBezTo>
                  <a:cubicBezTo>
                    <a:pt x="2" y="269"/>
                    <a:pt x="4" y="274"/>
                    <a:pt x="5" y="278"/>
                  </a:cubicBezTo>
                  <a:cubicBezTo>
                    <a:pt x="5" y="278"/>
                    <a:pt x="5" y="278"/>
                    <a:pt x="5" y="278"/>
                  </a:cubicBezTo>
                  <a:cubicBezTo>
                    <a:pt x="7" y="283"/>
                    <a:pt x="9" y="287"/>
                    <a:pt x="12" y="292"/>
                  </a:cubicBezTo>
                  <a:cubicBezTo>
                    <a:pt x="15" y="296"/>
                    <a:pt x="18" y="300"/>
                    <a:pt x="22" y="304"/>
                  </a:cubicBezTo>
                  <a:cubicBezTo>
                    <a:pt x="25" y="307"/>
                    <a:pt x="28" y="310"/>
                    <a:pt x="32" y="312"/>
                  </a:cubicBezTo>
                  <a:cubicBezTo>
                    <a:pt x="36" y="315"/>
                    <a:pt x="40" y="317"/>
                    <a:pt x="43" y="318"/>
                  </a:cubicBezTo>
                  <a:cubicBezTo>
                    <a:pt x="51" y="322"/>
                    <a:pt x="59" y="324"/>
                    <a:pt x="65" y="326"/>
                  </a:cubicBezTo>
                  <a:cubicBezTo>
                    <a:pt x="65" y="326"/>
                    <a:pt x="65" y="326"/>
                    <a:pt x="65" y="326"/>
                  </a:cubicBezTo>
                  <a:cubicBezTo>
                    <a:pt x="71" y="328"/>
                    <a:pt x="76" y="329"/>
                    <a:pt x="79" y="331"/>
                  </a:cubicBezTo>
                  <a:cubicBezTo>
                    <a:pt x="80" y="331"/>
                    <a:pt x="80" y="331"/>
                    <a:pt x="80" y="331"/>
                  </a:cubicBezTo>
                  <a:cubicBezTo>
                    <a:pt x="83" y="329"/>
                    <a:pt x="88" y="328"/>
                    <a:pt x="94" y="326"/>
                  </a:cubicBezTo>
                  <a:cubicBezTo>
                    <a:pt x="94" y="326"/>
                    <a:pt x="94" y="326"/>
                    <a:pt x="94" y="326"/>
                  </a:cubicBezTo>
                  <a:cubicBezTo>
                    <a:pt x="101" y="324"/>
                    <a:pt x="108" y="322"/>
                    <a:pt x="116" y="318"/>
                  </a:cubicBezTo>
                  <a:cubicBezTo>
                    <a:pt x="128" y="313"/>
                    <a:pt x="139" y="304"/>
                    <a:pt x="147" y="291"/>
                  </a:cubicBezTo>
                  <a:cubicBezTo>
                    <a:pt x="155" y="279"/>
                    <a:pt x="159" y="266"/>
                    <a:pt x="159" y="251"/>
                  </a:cubicBezTo>
                  <a:cubicBezTo>
                    <a:pt x="159" y="125"/>
                    <a:pt x="159" y="125"/>
                    <a:pt x="159" y="125"/>
                  </a:cubicBezTo>
                  <a:lnTo>
                    <a:pt x="158" y="124"/>
                  </a:lnTo>
                  <a:close/>
                  <a:moveTo>
                    <a:pt x="146" y="72"/>
                  </a:moveTo>
                  <a:cubicBezTo>
                    <a:pt x="147" y="71"/>
                    <a:pt x="147" y="71"/>
                    <a:pt x="147" y="71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47" y="73"/>
                    <a:pt x="147" y="73"/>
                    <a:pt x="147" y="73"/>
                  </a:cubicBezTo>
                  <a:lnTo>
                    <a:pt x="146" y="72"/>
                  </a:lnTo>
                  <a:close/>
                  <a:moveTo>
                    <a:pt x="149" y="126"/>
                  </a:moveTo>
                  <a:cubicBezTo>
                    <a:pt x="149" y="194"/>
                    <a:pt x="149" y="194"/>
                    <a:pt x="149" y="194"/>
                  </a:cubicBezTo>
                  <a:cubicBezTo>
                    <a:pt x="147" y="195"/>
                    <a:pt x="145" y="195"/>
                    <a:pt x="143" y="195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78"/>
                    <a:pt x="143" y="178"/>
                    <a:pt x="143" y="178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59"/>
                    <a:pt x="143" y="159"/>
                    <a:pt x="143" y="159"/>
                  </a:cubicBezTo>
                  <a:cubicBezTo>
                    <a:pt x="143" y="126"/>
                    <a:pt x="143" y="126"/>
                    <a:pt x="143" y="126"/>
                  </a:cubicBezTo>
                  <a:lnTo>
                    <a:pt x="149" y="126"/>
                  </a:lnTo>
                  <a:close/>
                  <a:moveTo>
                    <a:pt x="100" y="254"/>
                  </a:moveTo>
                  <a:cubicBezTo>
                    <a:pt x="100" y="255"/>
                    <a:pt x="100" y="257"/>
                    <a:pt x="100" y="258"/>
                  </a:cubicBezTo>
                  <a:cubicBezTo>
                    <a:pt x="99" y="259"/>
                    <a:pt x="98" y="262"/>
                    <a:pt x="97" y="264"/>
                  </a:cubicBezTo>
                  <a:cubicBezTo>
                    <a:pt x="96" y="264"/>
                    <a:pt x="96" y="264"/>
                    <a:pt x="96" y="264"/>
                  </a:cubicBezTo>
                  <a:cubicBezTo>
                    <a:pt x="96" y="239"/>
                    <a:pt x="96" y="239"/>
                    <a:pt x="96" y="239"/>
                  </a:cubicBezTo>
                  <a:cubicBezTo>
                    <a:pt x="98" y="240"/>
                    <a:pt x="99" y="249"/>
                    <a:pt x="100" y="254"/>
                  </a:cubicBezTo>
                  <a:moveTo>
                    <a:pt x="96" y="237"/>
                  </a:moveTo>
                  <a:cubicBezTo>
                    <a:pt x="96" y="212"/>
                    <a:pt x="96" y="212"/>
                    <a:pt x="96" y="212"/>
                  </a:cubicBezTo>
                  <a:cubicBezTo>
                    <a:pt x="102" y="212"/>
                    <a:pt x="102" y="212"/>
                    <a:pt x="102" y="212"/>
                  </a:cubicBezTo>
                  <a:cubicBezTo>
                    <a:pt x="102" y="238"/>
                    <a:pt x="102" y="238"/>
                    <a:pt x="102" y="238"/>
                  </a:cubicBezTo>
                  <a:cubicBezTo>
                    <a:pt x="102" y="237"/>
                    <a:pt x="102" y="237"/>
                    <a:pt x="102" y="237"/>
                  </a:cubicBezTo>
                  <a:cubicBezTo>
                    <a:pt x="100" y="237"/>
                    <a:pt x="100" y="237"/>
                    <a:pt x="100" y="237"/>
                  </a:cubicBezTo>
                  <a:cubicBezTo>
                    <a:pt x="99" y="237"/>
                    <a:pt x="99" y="237"/>
                    <a:pt x="99" y="237"/>
                  </a:cubicBezTo>
                  <a:cubicBezTo>
                    <a:pt x="98" y="237"/>
                    <a:pt x="98" y="237"/>
                    <a:pt x="98" y="237"/>
                  </a:cubicBezTo>
                  <a:cubicBezTo>
                    <a:pt x="97" y="237"/>
                    <a:pt x="97" y="237"/>
                    <a:pt x="97" y="237"/>
                  </a:cubicBezTo>
                  <a:lnTo>
                    <a:pt x="96" y="237"/>
                  </a:lnTo>
                  <a:close/>
                  <a:moveTo>
                    <a:pt x="99" y="239"/>
                  </a:move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0" y="239"/>
                    <a:pt x="100" y="239"/>
                    <a:pt x="100" y="239"/>
                  </a:cubicBezTo>
                  <a:cubicBezTo>
                    <a:pt x="101" y="240"/>
                    <a:pt x="101" y="240"/>
                    <a:pt x="101" y="240"/>
                  </a:cubicBezTo>
                  <a:cubicBezTo>
                    <a:pt x="101" y="241"/>
                    <a:pt x="101" y="241"/>
                    <a:pt x="101" y="241"/>
                  </a:cubicBezTo>
                  <a:cubicBezTo>
                    <a:pt x="102" y="241"/>
                    <a:pt x="102" y="241"/>
                    <a:pt x="102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1"/>
                    <a:pt x="103" y="241"/>
                    <a:pt x="103" y="241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ubicBezTo>
                    <a:pt x="105" y="241"/>
                    <a:pt x="105" y="241"/>
                    <a:pt x="105" y="241"/>
                  </a:cubicBezTo>
                  <a:cubicBezTo>
                    <a:pt x="106" y="243"/>
                    <a:pt x="106" y="243"/>
                    <a:pt x="106" y="243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6" y="244"/>
                    <a:pt x="106" y="244"/>
                    <a:pt x="106" y="244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5" y="246"/>
                    <a:pt x="105" y="246"/>
                    <a:pt x="105" y="246"/>
                  </a:cubicBezTo>
                  <a:cubicBezTo>
                    <a:pt x="104" y="245"/>
                    <a:pt x="104" y="245"/>
                    <a:pt x="104" y="245"/>
                  </a:cubicBezTo>
                  <a:cubicBezTo>
                    <a:pt x="102" y="245"/>
                    <a:pt x="102" y="245"/>
                    <a:pt x="102" y="245"/>
                  </a:cubicBezTo>
                  <a:cubicBezTo>
                    <a:pt x="102" y="246"/>
                    <a:pt x="102" y="246"/>
                    <a:pt x="102" y="246"/>
                  </a:cubicBezTo>
                  <a:cubicBezTo>
                    <a:pt x="102" y="247"/>
                    <a:pt x="102" y="248"/>
                    <a:pt x="103" y="249"/>
                  </a:cubicBezTo>
                  <a:cubicBezTo>
                    <a:pt x="103" y="250"/>
                    <a:pt x="104" y="250"/>
                    <a:pt x="105" y="251"/>
                  </a:cubicBezTo>
                  <a:cubicBezTo>
                    <a:pt x="106" y="251"/>
                    <a:pt x="106" y="251"/>
                    <a:pt x="106" y="251"/>
                  </a:cubicBezTo>
                  <a:cubicBezTo>
                    <a:pt x="102" y="251"/>
                    <a:pt x="102" y="251"/>
                    <a:pt x="102" y="251"/>
                  </a:cubicBezTo>
                  <a:cubicBezTo>
                    <a:pt x="101" y="247"/>
                    <a:pt x="100" y="242"/>
                    <a:pt x="99" y="239"/>
                  </a:cubicBezTo>
                  <a:moveTo>
                    <a:pt x="103" y="239"/>
                  </a:moveTo>
                  <a:cubicBezTo>
                    <a:pt x="103" y="239"/>
                    <a:pt x="103" y="239"/>
                    <a:pt x="103" y="239"/>
                  </a:cubicBezTo>
                  <a:cubicBezTo>
                    <a:pt x="103" y="239"/>
                    <a:pt x="103" y="239"/>
                    <a:pt x="103" y="239"/>
                  </a:cubicBezTo>
                  <a:close/>
                  <a:moveTo>
                    <a:pt x="104" y="240"/>
                  </a:moveTo>
                  <a:cubicBezTo>
                    <a:pt x="104" y="240"/>
                    <a:pt x="104" y="240"/>
                    <a:pt x="104" y="240"/>
                  </a:cubicBezTo>
                  <a:cubicBezTo>
                    <a:pt x="104" y="240"/>
                    <a:pt x="104" y="240"/>
                    <a:pt x="104" y="240"/>
                  </a:cubicBezTo>
                  <a:close/>
                  <a:moveTo>
                    <a:pt x="115" y="240"/>
                  </a:moveTo>
                  <a:cubicBezTo>
                    <a:pt x="116" y="240"/>
                    <a:pt x="116" y="240"/>
                    <a:pt x="116" y="240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115" y="237"/>
                    <a:pt x="115" y="237"/>
                    <a:pt x="115" y="237"/>
                  </a:cubicBezTo>
                  <a:cubicBezTo>
                    <a:pt x="116" y="235"/>
                    <a:pt x="116" y="235"/>
                    <a:pt x="116" y="235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9" y="234"/>
                    <a:pt x="119" y="234"/>
                    <a:pt x="119" y="234"/>
                  </a:cubicBezTo>
                  <a:cubicBezTo>
                    <a:pt x="120" y="234"/>
                    <a:pt x="120" y="234"/>
                    <a:pt x="120" y="234"/>
                  </a:cubicBezTo>
                  <a:cubicBezTo>
                    <a:pt x="122" y="235"/>
                    <a:pt x="122" y="235"/>
                    <a:pt x="122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21" y="239"/>
                    <a:pt x="121" y="239"/>
                    <a:pt x="121" y="239"/>
                  </a:cubicBezTo>
                  <a:cubicBezTo>
                    <a:pt x="121" y="240"/>
                    <a:pt x="121" y="240"/>
                    <a:pt x="121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2" y="240"/>
                    <a:pt x="122" y="240"/>
                    <a:pt x="122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3" y="240"/>
                    <a:pt x="123" y="240"/>
                    <a:pt x="123" y="240"/>
                  </a:cubicBezTo>
                  <a:cubicBezTo>
                    <a:pt x="124" y="239"/>
                    <a:pt x="124" y="239"/>
                    <a:pt x="124" y="239"/>
                  </a:cubicBezTo>
                  <a:cubicBezTo>
                    <a:pt x="126" y="240"/>
                    <a:pt x="126" y="240"/>
                    <a:pt x="126" y="240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127" y="243"/>
                    <a:pt x="127" y="243"/>
                    <a:pt x="127" y="243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4"/>
                    <a:pt x="126" y="244"/>
                    <a:pt x="126" y="244"/>
                  </a:cubicBezTo>
                  <a:cubicBezTo>
                    <a:pt x="126" y="246"/>
                    <a:pt x="126" y="246"/>
                    <a:pt x="126" y="246"/>
                  </a:cubicBezTo>
                  <a:cubicBezTo>
                    <a:pt x="124" y="246"/>
                    <a:pt x="124" y="246"/>
                    <a:pt x="124" y="246"/>
                  </a:cubicBezTo>
                  <a:cubicBezTo>
                    <a:pt x="122" y="245"/>
                    <a:pt x="122" y="245"/>
                    <a:pt x="122" y="245"/>
                  </a:cubicBezTo>
                  <a:cubicBezTo>
                    <a:pt x="121" y="245"/>
                    <a:pt x="121" y="245"/>
                    <a:pt x="121" y="245"/>
                  </a:cubicBezTo>
                  <a:cubicBezTo>
                    <a:pt x="121" y="246"/>
                    <a:pt x="121" y="246"/>
                    <a:pt x="121" y="246"/>
                  </a:cubicBezTo>
                  <a:cubicBezTo>
                    <a:pt x="122" y="249"/>
                    <a:pt x="123" y="250"/>
                    <a:pt x="124" y="250"/>
                  </a:cubicBezTo>
                  <a:cubicBezTo>
                    <a:pt x="124" y="251"/>
                    <a:pt x="125" y="251"/>
                    <a:pt x="125" y="251"/>
                  </a:cubicBezTo>
                  <a:cubicBezTo>
                    <a:pt x="113" y="251"/>
                    <a:pt x="113" y="251"/>
                    <a:pt x="113" y="251"/>
                  </a:cubicBezTo>
                  <a:cubicBezTo>
                    <a:pt x="113" y="251"/>
                    <a:pt x="113" y="251"/>
                    <a:pt x="114" y="250"/>
                  </a:cubicBezTo>
                  <a:cubicBezTo>
                    <a:pt x="115" y="250"/>
                    <a:pt x="116" y="249"/>
                    <a:pt x="117" y="246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5"/>
                    <a:pt x="115" y="245"/>
                    <a:pt x="115" y="245"/>
                  </a:cubicBezTo>
                  <a:cubicBezTo>
                    <a:pt x="113" y="246"/>
                    <a:pt x="113" y="246"/>
                    <a:pt x="113" y="246"/>
                  </a:cubicBezTo>
                  <a:cubicBezTo>
                    <a:pt x="112" y="246"/>
                    <a:pt x="112" y="246"/>
                    <a:pt x="112" y="246"/>
                  </a:cubicBezTo>
                  <a:cubicBezTo>
                    <a:pt x="111" y="244"/>
                    <a:pt x="111" y="244"/>
                    <a:pt x="111" y="244"/>
                  </a:cubicBezTo>
                  <a:cubicBezTo>
                    <a:pt x="110" y="243"/>
                    <a:pt x="110" y="243"/>
                    <a:pt x="110" y="243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1" y="241"/>
                    <a:pt x="111" y="241"/>
                    <a:pt x="111" y="241"/>
                  </a:cubicBezTo>
                  <a:cubicBezTo>
                    <a:pt x="112" y="240"/>
                    <a:pt x="112" y="240"/>
                    <a:pt x="112" y="240"/>
                  </a:cubicBezTo>
                  <a:cubicBezTo>
                    <a:pt x="113" y="239"/>
                    <a:pt x="113" y="239"/>
                    <a:pt x="113" y="239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5" y="240"/>
                    <a:pt x="115" y="240"/>
                    <a:pt x="115" y="240"/>
                  </a:cubicBezTo>
                  <a:close/>
                  <a:moveTo>
                    <a:pt x="129" y="242"/>
                  </a:moveTo>
                  <a:cubicBezTo>
                    <a:pt x="128" y="240"/>
                    <a:pt x="128" y="240"/>
                    <a:pt x="128" y="240"/>
                  </a:cubicBezTo>
                  <a:cubicBezTo>
                    <a:pt x="127" y="239"/>
                    <a:pt x="127" y="239"/>
                    <a:pt x="127" y="239"/>
                  </a:cubicBezTo>
                  <a:cubicBezTo>
                    <a:pt x="127" y="238"/>
                    <a:pt x="127" y="238"/>
                    <a:pt x="127" y="238"/>
                  </a:cubicBezTo>
                  <a:cubicBezTo>
                    <a:pt x="127" y="212"/>
                    <a:pt x="127" y="212"/>
                    <a:pt x="127" y="212"/>
                  </a:cubicBezTo>
                  <a:cubicBezTo>
                    <a:pt x="133" y="212"/>
                    <a:pt x="133" y="212"/>
                    <a:pt x="133" y="212"/>
                  </a:cubicBezTo>
                  <a:cubicBezTo>
                    <a:pt x="133" y="238"/>
                    <a:pt x="133" y="238"/>
                    <a:pt x="133" y="238"/>
                  </a:cubicBezTo>
                  <a:cubicBezTo>
                    <a:pt x="132" y="238"/>
                    <a:pt x="132" y="238"/>
                    <a:pt x="132" y="238"/>
                  </a:cubicBezTo>
                  <a:cubicBezTo>
                    <a:pt x="132" y="239"/>
                    <a:pt x="132" y="239"/>
                    <a:pt x="132" y="239"/>
                  </a:cubicBezTo>
                  <a:cubicBezTo>
                    <a:pt x="131" y="239"/>
                    <a:pt x="131" y="240"/>
                    <a:pt x="131" y="241"/>
                  </a:cubicBezTo>
                  <a:cubicBezTo>
                    <a:pt x="130" y="242"/>
                    <a:pt x="130" y="242"/>
                    <a:pt x="130" y="242"/>
                  </a:cubicBezTo>
                  <a:cubicBezTo>
                    <a:pt x="129" y="243"/>
                    <a:pt x="129" y="243"/>
                    <a:pt x="129" y="243"/>
                  </a:cubicBezTo>
                  <a:cubicBezTo>
                    <a:pt x="130" y="244"/>
                    <a:pt x="130" y="244"/>
                    <a:pt x="130" y="244"/>
                  </a:cubicBezTo>
                  <a:cubicBezTo>
                    <a:pt x="130" y="246"/>
                    <a:pt x="130" y="247"/>
                    <a:pt x="131" y="248"/>
                  </a:cubicBezTo>
                  <a:cubicBezTo>
                    <a:pt x="131" y="248"/>
                    <a:pt x="132" y="248"/>
                    <a:pt x="132" y="248"/>
                  </a:cubicBezTo>
                  <a:cubicBezTo>
                    <a:pt x="132" y="249"/>
                    <a:pt x="132" y="249"/>
                    <a:pt x="132" y="249"/>
                  </a:cubicBezTo>
                  <a:cubicBezTo>
                    <a:pt x="130" y="248"/>
                    <a:pt x="130" y="248"/>
                    <a:pt x="130" y="248"/>
                  </a:cubicBezTo>
                  <a:cubicBezTo>
                    <a:pt x="129" y="248"/>
                    <a:pt x="129" y="248"/>
                    <a:pt x="129" y="248"/>
                  </a:cubicBezTo>
                  <a:cubicBezTo>
                    <a:pt x="128" y="248"/>
                    <a:pt x="128" y="248"/>
                    <a:pt x="128" y="248"/>
                  </a:cubicBezTo>
                  <a:cubicBezTo>
                    <a:pt x="127" y="248"/>
                    <a:pt x="127" y="248"/>
                    <a:pt x="127" y="248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28" y="245"/>
                    <a:pt x="128" y="245"/>
                    <a:pt x="128" y="245"/>
                  </a:cubicBezTo>
                  <a:cubicBezTo>
                    <a:pt x="129" y="243"/>
                    <a:pt x="129" y="243"/>
                    <a:pt x="129" y="243"/>
                  </a:cubicBezTo>
                  <a:lnTo>
                    <a:pt x="129" y="242"/>
                  </a:lnTo>
                  <a:close/>
                  <a:moveTo>
                    <a:pt x="128" y="250"/>
                  </a:moveTo>
                  <a:cubicBezTo>
                    <a:pt x="129" y="251"/>
                    <a:pt x="129" y="251"/>
                    <a:pt x="129" y="251"/>
                  </a:cubicBezTo>
                  <a:cubicBezTo>
                    <a:pt x="130" y="251"/>
                    <a:pt x="130" y="251"/>
                    <a:pt x="131" y="251"/>
                  </a:cubicBezTo>
                  <a:cubicBezTo>
                    <a:pt x="126" y="251"/>
                    <a:pt x="126" y="251"/>
                    <a:pt x="126" y="251"/>
                  </a:cubicBezTo>
                  <a:cubicBezTo>
                    <a:pt x="127" y="251"/>
                    <a:pt x="128" y="250"/>
                    <a:pt x="128" y="250"/>
                  </a:cubicBezTo>
                  <a:moveTo>
                    <a:pt x="125" y="248"/>
                  </a:moveTo>
                  <a:cubicBezTo>
                    <a:pt x="125" y="249"/>
                    <a:pt x="125" y="249"/>
                    <a:pt x="125" y="249"/>
                  </a:cubicBezTo>
                  <a:cubicBezTo>
                    <a:pt x="125" y="249"/>
                    <a:pt x="125" y="249"/>
                    <a:pt x="125" y="249"/>
                  </a:cubicBezTo>
                  <a:cubicBezTo>
                    <a:pt x="125" y="248"/>
                    <a:pt x="125" y="248"/>
                    <a:pt x="125" y="248"/>
                  </a:cubicBezTo>
                  <a:close/>
                  <a:moveTo>
                    <a:pt x="113" y="248"/>
                  </a:moveTo>
                  <a:cubicBezTo>
                    <a:pt x="113" y="248"/>
                    <a:pt x="113" y="248"/>
                    <a:pt x="113" y="248"/>
                  </a:cubicBezTo>
                  <a:cubicBezTo>
                    <a:pt x="113" y="248"/>
                    <a:pt x="113" y="248"/>
                    <a:pt x="113" y="248"/>
                  </a:cubicBezTo>
                  <a:close/>
                  <a:moveTo>
                    <a:pt x="111" y="251"/>
                  </a:moveTo>
                  <a:cubicBezTo>
                    <a:pt x="107" y="251"/>
                    <a:pt x="107" y="251"/>
                    <a:pt x="107" y="251"/>
                  </a:cubicBezTo>
                  <a:cubicBezTo>
                    <a:pt x="107" y="251"/>
                    <a:pt x="108" y="251"/>
                    <a:pt x="108" y="251"/>
                  </a:cubicBezTo>
                  <a:cubicBezTo>
                    <a:pt x="109" y="250"/>
                    <a:pt x="109" y="250"/>
                    <a:pt x="109" y="250"/>
                  </a:cubicBezTo>
                  <a:cubicBezTo>
                    <a:pt x="110" y="250"/>
                    <a:pt x="111" y="251"/>
                    <a:pt x="111" y="251"/>
                  </a:cubicBezTo>
                  <a:moveTo>
                    <a:pt x="111" y="238"/>
                  </a:moveTo>
                  <a:cubicBezTo>
                    <a:pt x="110" y="239"/>
                    <a:pt x="110" y="239"/>
                    <a:pt x="110" y="239"/>
                  </a:cubicBezTo>
                  <a:cubicBezTo>
                    <a:pt x="109" y="240"/>
                    <a:pt x="109" y="240"/>
                    <a:pt x="109" y="240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9" y="245"/>
                    <a:pt x="109" y="245"/>
                    <a:pt x="109" y="245"/>
                  </a:cubicBezTo>
                  <a:cubicBezTo>
                    <a:pt x="110" y="247"/>
                    <a:pt x="110" y="247"/>
                    <a:pt x="110" y="247"/>
                  </a:cubicBezTo>
                  <a:cubicBezTo>
                    <a:pt x="111" y="247"/>
                    <a:pt x="111" y="247"/>
                    <a:pt x="111" y="247"/>
                  </a:cubicBezTo>
                  <a:cubicBezTo>
                    <a:pt x="111" y="248"/>
                    <a:pt x="111" y="248"/>
                    <a:pt x="111" y="248"/>
                  </a:cubicBezTo>
                  <a:cubicBezTo>
                    <a:pt x="110" y="248"/>
                    <a:pt x="110" y="248"/>
                    <a:pt x="110" y="248"/>
                  </a:cubicBezTo>
                  <a:cubicBezTo>
                    <a:pt x="109" y="248"/>
                    <a:pt x="109" y="248"/>
                    <a:pt x="109" y="248"/>
                  </a:cubicBezTo>
                  <a:cubicBezTo>
                    <a:pt x="107" y="248"/>
                    <a:pt x="107" y="248"/>
                    <a:pt x="107" y="248"/>
                  </a:cubicBezTo>
                  <a:cubicBezTo>
                    <a:pt x="106" y="249"/>
                    <a:pt x="106" y="249"/>
                    <a:pt x="106" y="249"/>
                  </a:cubicBezTo>
                  <a:cubicBezTo>
                    <a:pt x="106" y="248"/>
                    <a:pt x="106" y="248"/>
                    <a:pt x="106" y="248"/>
                  </a:cubicBezTo>
                  <a:cubicBezTo>
                    <a:pt x="106" y="248"/>
                    <a:pt x="106" y="248"/>
                    <a:pt x="107" y="248"/>
                  </a:cubicBezTo>
                  <a:cubicBezTo>
                    <a:pt x="108" y="247"/>
                    <a:pt x="108" y="246"/>
                    <a:pt x="108" y="245"/>
                  </a:cubicBezTo>
                  <a:cubicBezTo>
                    <a:pt x="108" y="243"/>
                    <a:pt x="108" y="243"/>
                    <a:pt x="108" y="243"/>
                  </a:cubicBezTo>
                  <a:cubicBezTo>
                    <a:pt x="108" y="242"/>
                    <a:pt x="108" y="242"/>
                    <a:pt x="108" y="242"/>
                  </a:cubicBezTo>
                  <a:cubicBezTo>
                    <a:pt x="107" y="241"/>
                    <a:pt x="107" y="241"/>
                    <a:pt x="107" y="241"/>
                  </a:cubicBezTo>
                  <a:cubicBezTo>
                    <a:pt x="107" y="240"/>
                    <a:pt x="106" y="239"/>
                    <a:pt x="105" y="239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5" y="238"/>
                    <a:pt x="105" y="238"/>
                    <a:pt x="105" y="238"/>
                  </a:cubicBezTo>
                  <a:cubicBezTo>
                    <a:pt x="104" y="238"/>
                    <a:pt x="104" y="238"/>
                    <a:pt x="104" y="238"/>
                  </a:cubicBezTo>
                  <a:cubicBezTo>
                    <a:pt x="104" y="212"/>
                    <a:pt x="104" y="212"/>
                    <a:pt x="104" y="212"/>
                  </a:cubicBezTo>
                  <a:cubicBezTo>
                    <a:pt x="111" y="212"/>
                    <a:pt x="111" y="212"/>
                    <a:pt x="111" y="212"/>
                  </a:cubicBezTo>
                  <a:lnTo>
                    <a:pt x="111" y="238"/>
                  </a:lnTo>
                  <a:close/>
                  <a:moveTo>
                    <a:pt x="103" y="247"/>
                  </a:moveTo>
                  <a:cubicBezTo>
                    <a:pt x="103" y="247"/>
                    <a:pt x="103" y="247"/>
                    <a:pt x="103" y="247"/>
                  </a:cubicBezTo>
                  <a:cubicBezTo>
                    <a:pt x="103" y="247"/>
                    <a:pt x="103" y="247"/>
                    <a:pt x="103" y="247"/>
                  </a:cubicBezTo>
                  <a:close/>
                  <a:moveTo>
                    <a:pt x="136" y="253"/>
                  </a:move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6" y="254"/>
                    <a:pt x="136" y="254"/>
                    <a:pt x="136" y="254"/>
                  </a:cubicBezTo>
                  <a:cubicBezTo>
                    <a:pt x="135" y="255"/>
                    <a:pt x="135" y="256"/>
                    <a:pt x="135" y="257"/>
                  </a:cubicBezTo>
                  <a:cubicBezTo>
                    <a:pt x="102" y="257"/>
                    <a:pt x="102" y="257"/>
                    <a:pt x="102" y="257"/>
                  </a:cubicBezTo>
                  <a:cubicBezTo>
                    <a:pt x="102" y="256"/>
                    <a:pt x="102" y="255"/>
                    <a:pt x="102" y="254"/>
                  </a:cubicBezTo>
                  <a:cubicBezTo>
                    <a:pt x="102" y="253"/>
                    <a:pt x="102" y="253"/>
                    <a:pt x="102" y="253"/>
                  </a:cubicBezTo>
                  <a:cubicBezTo>
                    <a:pt x="102" y="253"/>
                    <a:pt x="102" y="253"/>
                    <a:pt x="102" y="253"/>
                  </a:cubicBezTo>
                  <a:lnTo>
                    <a:pt x="136" y="253"/>
                  </a:lnTo>
                  <a:close/>
                  <a:moveTo>
                    <a:pt x="131" y="251"/>
                  </a:moveTo>
                  <a:cubicBezTo>
                    <a:pt x="132" y="251"/>
                    <a:pt x="132" y="251"/>
                    <a:pt x="132" y="251"/>
                  </a:cubicBezTo>
                  <a:cubicBezTo>
                    <a:pt x="133" y="250"/>
                    <a:pt x="134" y="250"/>
                    <a:pt x="135" y="249"/>
                  </a:cubicBezTo>
                  <a:cubicBezTo>
                    <a:pt x="135" y="248"/>
                    <a:pt x="135" y="247"/>
                    <a:pt x="136" y="246"/>
                  </a:cubicBezTo>
                  <a:cubicBezTo>
                    <a:pt x="135" y="245"/>
                    <a:pt x="135" y="245"/>
                    <a:pt x="135" y="245"/>
                  </a:cubicBezTo>
                  <a:cubicBezTo>
                    <a:pt x="134" y="245"/>
                    <a:pt x="134" y="245"/>
                    <a:pt x="134" y="245"/>
                  </a:cubicBezTo>
                  <a:cubicBezTo>
                    <a:pt x="133" y="246"/>
                    <a:pt x="133" y="246"/>
                    <a:pt x="133" y="246"/>
                  </a:cubicBezTo>
                  <a:cubicBezTo>
                    <a:pt x="132" y="246"/>
                    <a:pt x="132" y="246"/>
                    <a:pt x="132" y="246"/>
                  </a:cubicBezTo>
                  <a:cubicBezTo>
                    <a:pt x="132" y="244"/>
                    <a:pt x="132" y="244"/>
                    <a:pt x="132" y="244"/>
                  </a:cubicBezTo>
                  <a:cubicBezTo>
                    <a:pt x="132" y="243"/>
                    <a:pt x="132" y="243"/>
                    <a:pt x="132" y="243"/>
                  </a:cubicBezTo>
                  <a:cubicBezTo>
                    <a:pt x="133" y="241"/>
                    <a:pt x="133" y="241"/>
                    <a:pt x="133" y="241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3" y="240"/>
                    <a:pt x="133" y="240"/>
                    <a:pt x="133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0"/>
                    <a:pt x="134" y="240"/>
                    <a:pt x="134" y="240"/>
                  </a:cubicBezTo>
                  <a:cubicBezTo>
                    <a:pt x="134" y="241"/>
                    <a:pt x="134" y="241"/>
                    <a:pt x="134" y="241"/>
                  </a:cubicBezTo>
                  <a:cubicBezTo>
                    <a:pt x="135" y="241"/>
                    <a:pt x="135" y="241"/>
                    <a:pt x="135" y="241"/>
                  </a:cubicBezTo>
                  <a:cubicBezTo>
                    <a:pt x="136" y="241"/>
                    <a:pt x="136" y="241"/>
                    <a:pt x="136" y="241"/>
                  </a:cubicBezTo>
                  <a:cubicBezTo>
                    <a:pt x="137" y="241"/>
                    <a:pt x="137" y="241"/>
                    <a:pt x="137" y="241"/>
                  </a:cubicBezTo>
                  <a:cubicBezTo>
                    <a:pt x="137" y="240"/>
                    <a:pt x="137" y="240"/>
                    <a:pt x="137" y="240"/>
                  </a:cubicBezTo>
                  <a:cubicBezTo>
                    <a:pt x="137" y="239"/>
                    <a:pt x="137" y="239"/>
                    <a:pt x="137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8" y="239"/>
                    <a:pt x="138" y="239"/>
                    <a:pt x="138" y="239"/>
                  </a:cubicBezTo>
                  <a:cubicBezTo>
                    <a:pt x="137" y="242"/>
                    <a:pt x="136" y="247"/>
                    <a:pt x="136" y="251"/>
                  </a:cubicBezTo>
                  <a:lnTo>
                    <a:pt x="131" y="251"/>
                  </a:lnTo>
                  <a:close/>
                  <a:moveTo>
                    <a:pt x="135" y="239"/>
                  </a:move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lose/>
                  <a:moveTo>
                    <a:pt x="138" y="254"/>
                  </a:moveTo>
                  <a:cubicBezTo>
                    <a:pt x="138" y="249"/>
                    <a:pt x="139" y="240"/>
                    <a:pt x="141" y="239"/>
                  </a:cubicBezTo>
                  <a:cubicBezTo>
                    <a:pt x="141" y="264"/>
                    <a:pt x="141" y="264"/>
                    <a:pt x="141" y="264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0" y="262"/>
                    <a:pt x="139" y="259"/>
                    <a:pt x="137" y="258"/>
                  </a:cubicBezTo>
                  <a:cubicBezTo>
                    <a:pt x="137" y="257"/>
                    <a:pt x="138" y="256"/>
                    <a:pt x="138" y="254"/>
                  </a:cubicBezTo>
                  <a:moveTo>
                    <a:pt x="141" y="237"/>
                  </a:moveTo>
                  <a:cubicBezTo>
                    <a:pt x="139" y="237"/>
                    <a:pt x="139" y="237"/>
                    <a:pt x="139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8" y="237"/>
                    <a:pt x="138" y="237"/>
                    <a:pt x="138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8"/>
                    <a:pt x="136" y="238"/>
                    <a:pt x="136" y="238"/>
                  </a:cubicBezTo>
                  <a:cubicBezTo>
                    <a:pt x="136" y="212"/>
                    <a:pt x="136" y="212"/>
                    <a:pt x="136" y="212"/>
                  </a:cubicBezTo>
                  <a:cubicBezTo>
                    <a:pt x="141" y="212"/>
                    <a:pt x="141" y="212"/>
                    <a:pt x="141" y="212"/>
                  </a:cubicBezTo>
                  <a:cubicBezTo>
                    <a:pt x="141" y="237"/>
                    <a:pt x="141" y="237"/>
                    <a:pt x="141" y="237"/>
                  </a:cubicBezTo>
                  <a:close/>
                  <a:moveTo>
                    <a:pt x="126" y="209"/>
                  </a:moveTo>
                  <a:cubicBezTo>
                    <a:pt x="125" y="211"/>
                    <a:pt x="125" y="211"/>
                    <a:pt x="125" y="211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5" y="237"/>
                    <a:pt x="125" y="237"/>
                    <a:pt x="125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4" y="237"/>
                    <a:pt x="124" y="237"/>
                    <a:pt x="124" y="237"/>
                  </a:cubicBezTo>
                  <a:cubicBezTo>
                    <a:pt x="125" y="236"/>
                    <a:pt x="124" y="235"/>
                    <a:pt x="123" y="234"/>
                  </a:cubicBezTo>
                  <a:cubicBezTo>
                    <a:pt x="122" y="233"/>
                    <a:pt x="121" y="233"/>
                    <a:pt x="121" y="232"/>
                  </a:cubicBezTo>
                  <a:cubicBezTo>
                    <a:pt x="121" y="232"/>
                    <a:pt x="121" y="232"/>
                    <a:pt x="121" y="232"/>
                  </a:cubicBezTo>
                  <a:cubicBezTo>
                    <a:pt x="119" y="232"/>
                    <a:pt x="119" y="232"/>
                    <a:pt x="119" y="232"/>
                  </a:cubicBezTo>
                  <a:cubicBezTo>
                    <a:pt x="118" y="232"/>
                    <a:pt x="118" y="232"/>
                    <a:pt x="118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7" y="232"/>
                    <a:pt x="117" y="232"/>
                    <a:pt x="117" y="232"/>
                  </a:cubicBezTo>
                  <a:cubicBezTo>
                    <a:pt x="116" y="233"/>
                    <a:pt x="115" y="233"/>
                    <a:pt x="114" y="234"/>
                  </a:cubicBezTo>
                  <a:cubicBezTo>
                    <a:pt x="113" y="235"/>
                    <a:pt x="113" y="236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37"/>
                    <a:pt x="113" y="237"/>
                    <a:pt x="113" y="237"/>
                  </a:cubicBezTo>
                  <a:cubicBezTo>
                    <a:pt x="113" y="211"/>
                    <a:pt x="113" y="211"/>
                    <a:pt x="113" y="21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95" y="209"/>
                    <a:pt x="95" y="209"/>
                    <a:pt x="95" y="209"/>
                  </a:cubicBezTo>
                  <a:cubicBezTo>
                    <a:pt x="92" y="209"/>
                    <a:pt x="90" y="210"/>
                    <a:pt x="88" y="211"/>
                  </a:cubicBezTo>
                  <a:cubicBezTo>
                    <a:pt x="88" y="196"/>
                    <a:pt x="88" y="196"/>
                    <a:pt x="88" y="196"/>
                  </a:cubicBezTo>
                  <a:cubicBezTo>
                    <a:pt x="90" y="197"/>
                    <a:pt x="92" y="197"/>
                    <a:pt x="95" y="197"/>
                  </a:cubicBezTo>
                  <a:cubicBezTo>
                    <a:pt x="112" y="197"/>
                    <a:pt x="112" y="197"/>
                    <a:pt x="112" y="197"/>
                  </a:cubicBezTo>
                  <a:cubicBezTo>
                    <a:pt x="113" y="196"/>
                    <a:pt x="113" y="196"/>
                    <a:pt x="113" y="196"/>
                  </a:cubicBezTo>
                  <a:cubicBezTo>
                    <a:pt x="113" y="175"/>
                    <a:pt x="113" y="175"/>
                    <a:pt x="113" y="175"/>
                  </a:cubicBezTo>
                  <a:cubicBezTo>
                    <a:pt x="112" y="174"/>
                    <a:pt x="112" y="174"/>
                    <a:pt x="112" y="174"/>
                  </a:cubicBezTo>
                  <a:cubicBezTo>
                    <a:pt x="103" y="174"/>
                    <a:pt x="103" y="174"/>
                    <a:pt x="103" y="174"/>
                  </a:cubicBezTo>
                  <a:cubicBezTo>
                    <a:pt x="100" y="174"/>
                    <a:pt x="98" y="175"/>
                    <a:pt x="96" y="176"/>
                  </a:cubicBezTo>
                  <a:cubicBezTo>
                    <a:pt x="96" y="161"/>
                    <a:pt x="96" y="161"/>
                    <a:pt x="96" y="161"/>
                  </a:cubicBezTo>
                  <a:cubicBezTo>
                    <a:pt x="98" y="162"/>
                    <a:pt x="100" y="162"/>
                    <a:pt x="103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3" y="161"/>
                    <a:pt x="113" y="161"/>
                    <a:pt x="113" y="161"/>
                  </a:cubicBezTo>
                  <a:cubicBezTo>
                    <a:pt x="113" y="144"/>
                    <a:pt x="113" y="144"/>
                    <a:pt x="113" y="144"/>
                  </a:cubicBezTo>
                  <a:cubicBezTo>
                    <a:pt x="113" y="142"/>
                    <a:pt x="112" y="140"/>
                    <a:pt x="111" y="138"/>
                  </a:cubicBezTo>
                  <a:cubicBezTo>
                    <a:pt x="126" y="138"/>
                    <a:pt x="126" y="138"/>
                    <a:pt x="126" y="138"/>
                  </a:cubicBezTo>
                  <a:cubicBezTo>
                    <a:pt x="126" y="140"/>
                    <a:pt x="125" y="142"/>
                    <a:pt x="125" y="144"/>
                  </a:cubicBezTo>
                  <a:cubicBezTo>
                    <a:pt x="125" y="161"/>
                    <a:pt x="125" y="161"/>
                    <a:pt x="125" y="161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36" y="162"/>
                    <a:pt x="136" y="162"/>
                    <a:pt x="136" y="162"/>
                  </a:cubicBezTo>
                  <a:cubicBezTo>
                    <a:pt x="138" y="162"/>
                    <a:pt x="140" y="162"/>
                    <a:pt x="141" y="161"/>
                  </a:cubicBezTo>
                  <a:cubicBezTo>
                    <a:pt x="141" y="176"/>
                    <a:pt x="141" y="176"/>
                    <a:pt x="141" y="176"/>
                  </a:cubicBezTo>
                  <a:cubicBezTo>
                    <a:pt x="140" y="175"/>
                    <a:pt x="138" y="174"/>
                    <a:pt x="136" y="174"/>
                  </a:cubicBezTo>
                  <a:cubicBezTo>
                    <a:pt x="126" y="174"/>
                    <a:pt x="126" y="174"/>
                    <a:pt x="126" y="174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6"/>
                    <a:pt x="125" y="196"/>
                    <a:pt x="125" y="196"/>
                  </a:cubicBezTo>
                  <a:cubicBezTo>
                    <a:pt x="126" y="197"/>
                    <a:pt x="126" y="197"/>
                    <a:pt x="126" y="197"/>
                  </a:cubicBezTo>
                  <a:cubicBezTo>
                    <a:pt x="143" y="197"/>
                    <a:pt x="143" y="197"/>
                    <a:pt x="143" y="197"/>
                  </a:cubicBezTo>
                  <a:cubicBezTo>
                    <a:pt x="145" y="197"/>
                    <a:pt x="147" y="197"/>
                    <a:pt x="149" y="196"/>
                  </a:cubicBezTo>
                  <a:cubicBezTo>
                    <a:pt x="149" y="211"/>
                    <a:pt x="149" y="211"/>
                    <a:pt x="149" y="211"/>
                  </a:cubicBezTo>
                  <a:cubicBezTo>
                    <a:pt x="147" y="210"/>
                    <a:pt x="145" y="209"/>
                    <a:pt x="143" y="209"/>
                  </a:cubicBezTo>
                  <a:lnTo>
                    <a:pt x="126" y="209"/>
                  </a:lnTo>
                  <a:close/>
                  <a:moveTo>
                    <a:pt x="94" y="212"/>
                  </a:moveTo>
                  <a:cubicBezTo>
                    <a:pt x="94" y="262"/>
                    <a:pt x="94" y="262"/>
                    <a:pt x="94" y="262"/>
                  </a:cubicBezTo>
                  <a:cubicBezTo>
                    <a:pt x="92" y="261"/>
                    <a:pt x="90" y="260"/>
                    <a:pt x="88" y="261"/>
                  </a:cubicBezTo>
                  <a:cubicBezTo>
                    <a:pt x="88" y="213"/>
                    <a:pt x="88" y="213"/>
                    <a:pt x="88" y="213"/>
                  </a:cubicBezTo>
                  <a:cubicBezTo>
                    <a:pt x="90" y="212"/>
                    <a:pt x="92" y="212"/>
                    <a:pt x="94" y="212"/>
                  </a:cubicBezTo>
                  <a:moveTo>
                    <a:pt x="88" y="194"/>
                  </a:moveTo>
                  <a:cubicBezTo>
                    <a:pt x="88" y="126"/>
                    <a:pt x="88" y="126"/>
                    <a:pt x="88" y="126"/>
                  </a:cubicBezTo>
                  <a:cubicBezTo>
                    <a:pt x="94" y="126"/>
                    <a:pt x="94" y="126"/>
                    <a:pt x="94" y="126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92" y="195"/>
                    <a:pt x="90" y="195"/>
                    <a:pt x="88" y="194"/>
                  </a:cubicBezTo>
                  <a:moveTo>
                    <a:pt x="96" y="195"/>
                  </a:moveTo>
                  <a:cubicBezTo>
                    <a:pt x="96" y="178"/>
                    <a:pt x="96" y="178"/>
                    <a:pt x="96" y="178"/>
                  </a:cubicBezTo>
                  <a:cubicBezTo>
                    <a:pt x="98" y="177"/>
                    <a:pt x="100" y="177"/>
                    <a:pt x="102" y="177"/>
                  </a:cubicBezTo>
                  <a:cubicBezTo>
                    <a:pt x="102" y="195"/>
                    <a:pt x="102" y="195"/>
                    <a:pt x="102" y="195"/>
                  </a:cubicBezTo>
                  <a:lnTo>
                    <a:pt x="96" y="195"/>
                  </a:lnTo>
                  <a:close/>
                  <a:moveTo>
                    <a:pt x="104" y="177"/>
                  </a:moveTo>
                  <a:cubicBezTo>
                    <a:pt x="111" y="177"/>
                    <a:pt x="111" y="177"/>
                    <a:pt x="111" y="177"/>
                  </a:cubicBezTo>
                  <a:cubicBezTo>
                    <a:pt x="111" y="195"/>
                    <a:pt x="111" y="195"/>
                    <a:pt x="111" y="195"/>
                  </a:cubicBezTo>
                  <a:cubicBezTo>
                    <a:pt x="104" y="195"/>
                    <a:pt x="104" y="195"/>
                    <a:pt x="104" y="195"/>
                  </a:cubicBezTo>
                  <a:lnTo>
                    <a:pt x="104" y="177"/>
                  </a:lnTo>
                  <a:close/>
                  <a:moveTo>
                    <a:pt x="96" y="159"/>
                  </a:moveTo>
                  <a:cubicBezTo>
                    <a:pt x="96" y="126"/>
                    <a:pt x="96" y="126"/>
                    <a:pt x="96" y="126"/>
                  </a:cubicBezTo>
                  <a:cubicBezTo>
                    <a:pt x="102" y="126"/>
                    <a:pt x="102" y="126"/>
                    <a:pt x="102" y="126"/>
                  </a:cubicBezTo>
                  <a:cubicBezTo>
                    <a:pt x="102" y="160"/>
                    <a:pt x="102" y="160"/>
                    <a:pt x="102" y="160"/>
                  </a:cubicBezTo>
                  <a:cubicBezTo>
                    <a:pt x="100" y="160"/>
                    <a:pt x="98" y="160"/>
                    <a:pt x="96" y="159"/>
                  </a:cubicBezTo>
                  <a:moveTo>
                    <a:pt x="109" y="137"/>
                  </a:moveTo>
                  <a:cubicBezTo>
                    <a:pt x="110" y="139"/>
                    <a:pt x="111" y="141"/>
                    <a:pt x="111" y="144"/>
                  </a:cubicBezTo>
                  <a:cubicBezTo>
                    <a:pt x="111" y="160"/>
                    <a:pt x="111" y="160"/>
                    <a:pt x="111" y="160"/>
                  </a:cubicBezTo>
                  <a:cubicBezTo>
                    <a:pt x="104" y="160"/>
                    <a:pt x="104" y="160"/>
                    <a:pt x="104" y="160"/>
                  </a:cubicBezTo>
                  <a:cubicBezTo>
                    <a:pt x="104" y="126"/>
                    <a:pt x="104" y="126"/>
                    <a:pt x="104" y="126"/>
                  </a:cubicBezTo>
                  <a:cubicBezTo>
                    <a:pt x="110" y="126"/>
                    <a:pt x="110" y="126"/>
                    <a:pt x="110" y="126"/>
                  </a:cubicBezTo>
                  <a:cubicBezTo>
                    <a:pt x="110" y="136"/>
                    <a:pt x="110" y="136"/>
                    <a:pt x="110" y="136"/>
                  </a:cubicBezTo>
                  <a:cubicBezTo>
                    <a:pt x="109" y="136"/>
                    <a:pt x="109" y="136"/>
                    <a:pt x="109" y="136"/>
                  </a:cubicBezTo>
                  <a:cubicBezTo>
                    <a:pt x="109" y="136"/>
                    <a:pt x="109" y="136"/>
                    <a:pt x="109" y="136"/>
                  </a:cubicBezTo>
                  <a:lnTo>
                    <a:pt x="109" y="137"/>
                  </a:lnTo>
                  <a:close/>
                  <a:moveTo>
                    <a:pt x="112" y="126"/>
                  </a:moveTo>
                  <a:cubicBezTo>
                    <a:pt x="118" y="126"/>
                    <a:pt x="118" y="126"/>
                    <a:pt x="118" y="126"/>
                  </a:cubicBezTo>
                  <a:cubicBezTo>
                    <a:pt x="118" y="135"/>
                    <a:pt x="118" y="135"/>
                    <a:pt x="118" y="135"/>
                  </a:cubicBezTo>
                  <a:cubicBezTo>
                    <a:pt x="112" y="135"/>
                    <a:pt x="112" y="135"/>
                    <a:pt x="112" y="135"/>
                  </a:cubicBezTo>
                  <a:lnTo>
                    <a:pt x="112" y="126"/>
                  </a:lnTo>
                  <a:close/>
                  <a:moveTo>
                    <a:pt x="120" y="126"/>
                  </a:moveTo>
                  <a:cubicBezTo>
                    <a:pt x="126" y="126"/>
                    <a:pt x="126" y="126"/>
                    <a:pt x="126" y="126"/>
                  </a:cubicBezTo>
                  <a:cubicBezTo>
                    <a:pt x="126" y="135"/>
                    <a:pt x="126" y="135"/>
                    <a:pt x="126" y="135"/>
                  </a:cubicBezTo>
                  <a:cubicBezTo>
                    <a:pt x="120" y="135"/>
                    <a:pt x="120" y="135"/>
                    <a:pt x="120" y="135"/>
                  </a:cubicBezTo>
                  <a:lnTo>
                    <a:pt x="120" y="126"/>
                  </a:lnTo>
                  <a:close/>
                  <a:moveTo>
                    <a:pt x="128" y="136"/>
                  </a:moveTo>
                  <a:cubicBezTo>
                    <a:pt x="128" y="136"/>
                    <a:pt x="128" y="136"/>
                    <a:pt x="128" y="136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33" y="126"/>
                    <a:pt x="133" y="126"/>
                    <a:pt x="133" y="126"/>
                  </a:cubicBezTo>
                  <a:cubicBezTo>
                    <a:pt x="133" y="160"/>
                    <a:pt x="133" y="160"/>
                    <a:pt x="133" y="160"/>
                  </a:cubicBezTo>
                  <a:cubicBezTo>
                    <a:pt x="127" y="160"/>
                    <a:pt x="127" y="160"/>
                    <a:pt x="127" y="160"/>
                  </a:cubicBezTo>
                  <a:cubicBezTo>
                    <a:pt x="127" y="144"/>
                    <a:pt x="127" y="144"/>
                    <a:pt x="127" y="144"/>
                  </a:cubicBezTo>
                  <a:cubicBezTo>
                    <a:pt x="127" y="141"/>
                    <a:pt x="128" y="139"/>
                    <a:pt x="129" y="137"/>
                  </a:cubicBezTo>
                  <a:cubicBezTo>
                    <a:pt x="129" y="136"/>
                    <a:pt x="129" y="136"/>
                    <a:pt x="129" y="136"/>
                  </a:cubicBezTo>
                  <a:lnTo>
                    <a:pt x="128" y="136"/>
                  </a:lnTo>
                  <a:close/>
                  <a:moveTo>
                    <a:pt x="136" y="160"/>
                  </a:moveTo>
                  <a:cubicBezTo>
                    <a:pt x="136" y="126"/>
                    <a:pt x="136" y="126"/>
                    <a:pt x="136" y="126"/>
                  </a:cubicBezTo>
                  <a:cubicBezTo>
                    <a:pt x="141" y="126"/>
                    <a:pt x="141" y="126"/>
                    <a:pt x="141" y="126"/>
                  </a:cubicBezTo>
                  <a:cubicBezTo>
                    <a:pt x="141" y="159"/>
                    <a:pt x="141" y="159"/>
                    <a:pt x="141" y="159"/>
                  </a:cubicBezTo>
                  <a:cubicBezTo>
                    <a:pt x="139" y="160"/>
                    <a:pt x="138" y="160"/>
                    <a:pt x="136" y="160"/>
                  </a:cubicBezTo>
                  <a:close/>
                  <a:moveTo>
                    <a:pt x="141" y="178"/>
                  </a:moveTo>
                  <a:cubicBezTo>
                    <a:pt x="141" y="195"/>
                    <a:pt x="141" y="195"/>
                    <a:pt x="141" y="195"/>
                  </a:cubicBezTo>
                  <a:cubicBezTo>
                    <a:pt x="136" y="195"/>
                    <a:pt x="136" y="195"/>
                    <a:pt x="136" y="195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6" y="177"/>
                    <a:pt x="136" y="177"/>
                    <a:pt x="136" y="177"/>
                  </a:cubicBezTo>
                  <a:cubicBezTo>
                    <a:pt x="138" y="177"/>
                    <a:pt x="139" y="177"/>
                    <a:pt x="141" y="178"/>
                  </a:cubicBezTo>
                  <a:moveTo>
                    <a:pt x="133" y="195"/>
                  </a:moveTo>
                  <a:cubicBezTo>
                    <a:pt x="127" y="195"/>
                    <a:pt x="127" y="195"/>
                    <a:pt x="127" y="195"/>
                  </a:cubicBezTo>
                  <a:cubicBezTo>
                    <a:pt x="127" y="177"/>
                    <a:pt x="127" y="177"/>
                    <a:pt x="127" y="177"/>
                  </a:cubicBezTo>
                  <a:cubicBezTo>
                    <a:pt x="133" y="177"/>
                    <a:pt x="133" y="177"/>
                    <a:pt x="133" y="177"/>
                  </a:cubicBezTo>
                  <a:lnTo>
                    <a:pt x="133" y="195"/>
                  </a:lnTo>
                  <a:close/>
                  <a:moveTo>
                    <a:pt x="143" y="212"/>
                  </a:moveTo>
                  <a:cubicBezTo>
                    <a:pt x="145" y="212"/>
                    <a:pt x="147" y="212"/>
                    <a:pt x="149" y="213"/>
                  </a:cubicBezTo>
                  <a:cubicBezTo>
                    <a:pt x="149" y="260"/>
                    <a:pt x="149" y="260"/>
                    <a:pt x="149" y="260"/>
                  </a:cubicBezTo>
                  <a:cubicBezTo>
                    <a:pt x="148" y="260"/>
                    <a:pt x="148" y="260"/>
                    <a:pt x="148" y="260"/>
                  </a:cubicBezTo>
                  <a:cubicBezTo>
                    <a:pt x="147" y="261"/>
                    <a:pt x="145" y="261"/>
                    <a:pt x="143" y="262"/>
                  </a:cubicBezTo>
                  <a:lnTo>
                    <a:pt x="143" y="212"/>
                  </a:lnTo>
                  <a:close/>
                  <a:moveTo>
                    <a:pt x="138" y="101"/>
                  </a:moveTo>
                  <a:cubicBezTo>
                    <a:pt x="137" y="102"/>
                    <a:pt x="137" y="102"/>
                    <a:pt x="137" y="102"/>
                  </a:cubicBezTo>
                  <a:cubicBezTo>
                    <a:pt x="137" y="115"/>
                    <a:pt x="137" y="115"/>
                    <a:pt x="137" y="115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46" y="116"/>
                    <a:pt x="146" y="116"/>
                    <a:pt x="146" y="116"/>
                  </a:cubicBezTo>
                  <a:cubicBezTo>
                    <a:pt x="146" y="119"/>
                    <a:pt x="146" y="119"/>
                    <a:pt x="146" y="119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98"/>
                    <a:pt x="97" y="98"/>
                    <a:pt x="97" y="98"/>
                  </a:cubicBezTo>
                  <a:cubicBezTo>
                    <a:pt x="146" y="98"/>
                    <a:pt x="146" y="98"/>
                    <a:pt x="146" y="98"/>
                  </a:cubicBezTo>
                  <a:cubicBezTo>
                    <a:pt x="146" y="101"/>
                    <a:pt x="146" y="101"/>
                    <a:pt x="146" y="101"/>
                  </a:cubicBezTo>
                  <a:lnTo>
                    <a:pt x="138" y="101"/>
                  </a:lnTo>
                  <a:close/>
                  <a:moveTo>
                    <a:pt x="146" y="114"/>
                  </a:moveTo>
                  <a:cubicBezTo>
                    <a:pt x="139" y="114"/>
                    <a:pt x="139" y="114"/>
                    <a:pt x="139" y="114"/>
                  </a:cubicBezTo>
                  <a:cubicBezTo>
                    <a:pt x="139" y="103"/>
                    <a:pt x="139" y="103"/>
                    <a:pt x="139" y="103"/>
                  </a:cubicBezTo>
                  <a:cubicBezTo>
                    <a:pt x="146" y="103"/>
                    <a:pt x="146" y="103"/>
                    <a:pt x="146" y="103"/>
                  </a:cubicBezTo>
                  <a:lnTo>
                    <a:pt x="146" y="114"/>
                  </a:lnTo>
                  <a:close/>
                  <a:moveTo>
                    <a:pt x="144" y="90"/>
                  </a:moveTo>
                  <a:cubicBezTo>
                    <a:pt x="136" y="90"/>
                    <a:pt x="136" y="90"/>
                    <a:pt x="136" y="90"/>
                  </a:cubicBezTo>
                  <a:cubicBezTo>
                    <a:pt x="140" y="78"/>
                    <a:pt x="140" y="78"/>
                    <a:pt x="140" y="78"/>
                  </a:cubicBezTo>
                  <a:lnTo>
                    <a:pt x="144" y="90"/>
                  </a:lnTo>
                  <a:close/>
                  <a:moveTo>
                    <a:pt x="140" y="68"/>
                  </a:moveTo>
                  <a:cubicBezTo>
                    <a:pt x="141" y="68"/>
                    <a:pt x="142" y="68"/>
                    <a:pt x="142" y="69"/>
                  </a:cubicBezTo>
                  <a:cubicBezTo>
                    <a:pt x="142" y="70"/>
                    <a:pt x="141" y="71"/>
                    <a:pt x="140" y="71"/>
                  </a:cubicBezTo>
                  <a:cubicBezTo>
                    <a:pt x="139" y="71"/>
                    <a:pt x="139" y="70"/>
                    <a:pt x="139" y="69"/>
                  </a:cubicBezTo>
                  <a:cubicBezTo>
                    <a:pt x="139" y="68"/>
                    <a:pt x="139" y="68"/>
                    <a:pt x="140" y="68"/>
                  </a:cubicBezTo>
                  <a:moveTo>
                    <a:pt x="97" y="35"/>
                  </a:moveTo>
                  <a:cubicBezTo>
                    <a:pt x="103" y="35"/>
                    <a:pt x="103" y="35"/>
                    <a:pt x="103" y="35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7" y="66"/>
                    <a:pt x="137" y="66"/>
                    <a:pt x="137" y="66"/>
                  </a:cubicBezTo>
                  <a:cubicBezTo>
                    <a:pt x="133" y="59"/>
                    <a:pt x="128" y="53"/>
                    <a:pt x="121" y="48"/>
                  </a:cubicBezTo>
                  <a:cubicBezTo>
                    <a:pt x="114" y="43"/>
                    <a:pt x="106" y="39"/>
                    <a:pt x="97" y="38"/>
                  </a:cubicBezTo>
                  <a:lnTo>
                    <a:pt x="97" y="35"/>
                  </a:lnTo>
                  <a:close/>
                  <a:moveTo>
                    <a:pt x="120" y="50"/>
                  </a:moveTo>
                  <a:cubicBezTo>
                    <a:pt x="127" y="55"/>
                    <a:pt x="133" y="61"/>
                    <a:pt x="136" y="69"/>
                  </a:cubicBezTo>
                  <a:cubicBezTo>
                    <a:pt x="136" y="69"/>
                    <a:pt x="136" y="69"/>
                    <a:pt x="136" y="69"/>
                  </a:cubicBezTo>
                  <a:cubicBezTo>
                    <a:pt x="136" y="71"/>
                    <a:pt x="138" y="73"/>
                    <a:pt x="140" y="73"/>
                  </a:cubicBezTo>
                  <a:cubicBezTo>
                    <a:pt x="139" y="74"/>
                    <a:pt x="139" y="74"/>
                    <a:pt x="139" y="74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5" y="78"/>
                    <a:pt x="135" y="78"/>
                    <a:pt x="135" y="78"/>
                  </a:cubicBezTo>
                  <a:cubicBezTo>
                    <a:pt x="135" y="76"/>
                    <a:pt x="134" y="74"/>
                    <a:pt x="132" y="72"/>
                  </a:cubicBezTo>
                  <a:cubicBezTo>
                    <a:pt x="130" y="70"/>
                    <a:pt x="128" y="70"/>
                    <a:pt x="126" y="70"/>
                  </a:cubicBezTo>
                  <a:cubicBezTo>
                    <a:pt x="121" y="70"/>
                    <a:pt x="117" y="73"/>
                    <a:pt x="117" y="78"/>
                  </a:cubicBezTo>
                  <a:cubicBezTo>
                    <a:pt x="117" y="89"/>
                    <a:pt x="117" y="89"/>
                    <a:pt x="117" y="89"/>
                  </a:cubicBezTo>
                  <a:cubicBezTo>
                    <a:pt x="108" y="68"/>
                    <a:pt x="108" y="68"/>
                    <a:pt x="108" y="68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90"/>
                    <a:pt x="97" y="90"/>
                    <a:pt x="97" y="90"/>
                  </a:cubicBezTo>
                  <a:cubicBezTo>
                    <a:pt x="97" y="40"/>
                    <a:pt x="97" y="40"/>
                    <a:pt x="97" y="40"/>
                  </a:cubicBezTo>
                  <a:cubicBezTo>
                    <a:pt x="105" y="41"/>
                    <a:pt x="113" y="45"/>
                    <a:pt x="120" y="50"/>
                  </a:cubicBezTo>
                  <a:moveTo>
                    <a:pt x="133" y="78"/>
                  </a:moveTo>
                  <a:cubicBezTo>
                    <a:pt x="133" y="90"/>
                    <a:pt x="133" y="90"/>
                    <a:pt x="133" y="90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19" y="78"/>
                    <a:pt x="119" y="78"/>
                    <a:pt x="119" y="78"/>
                  </a:cubicBezTo>
                  <a:cubicBezTo>
                    <a:pt x="119" y="75"/>
                    <a:pt x="122" y="72"/>
                    <a:pt x="126" y="72"/>
                  </a:cubicBezTo>
                  <a:cubicBezTo>
                    <a:pt x="128" y="72"/>
                    <a:pt x="129" y="72"/>
                    <a:pt x="131" y="74"/>
                  </a:cubicBezTo>
                  <a:cubicBezTo>
                    <a:pt x="132" y="75"/>
                    <a:pt x="133" y="77"/>
                    <a:pt x="133" y="78"/>
                  </a:cubicBezTo>
                  <a:moveTo>
                    <a:pt x="115" y="90"/>
                  </a:moveTo>
                  <a:cubicBezTo>
                    <a:pt x="99" y="90"/>
                    <a:pt x="99" y="90"/>
                    <a:pt x="99" y="90"/>
                  </a:cubicBezTo>
                  <a:cubicBezTo>
                    <a:pt x="107" y="72"/>
                    <a:pt x="107" y="72"/>
                    <a:pt x="107" y="72"/>
                  </a:cubicBezTo>
                  <a:lnTo>
                    <a:pt x="115" y="90"/>
                  </a:lnTo>
                  <a:close/>
                  <a:moveTo>
                    <a:pt x="90" y="35"/>
                  </a:moveTo>
                  <a:cubicBezTo>
                    <a:pt x="95" y="35"/>
                    <a:pt x="95" y="35"/>
                    <a:pt x="95" y="35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4" y="66"/>
                    <a:pt x="93" y="64"/>
                    <a:pt x="92" y="63"/>
                  </a:cubicBezTo>
                  <a:cubicBezTo>
                    <a:pt x="90" y="62"/>
                    <a:pt x="90" y="62"/>
                    <a:pt x="90" y="62"/>
                  </a:cubicBezTo>
                  <a:lnTo>
                    <a:pt x="90" y="35"/>
                  </a:lnTo>
                  <a:close/>
                  <a:moveTo>
                    <a:pt x="79" y="22"/>
                  </a:moveTo>
                  <a:cubicBezTo>
                    <a:pt x="79" y="22"/>
                    <a:pt x="79" y="22"/>
                    <a:pt x="79" y="22"/>
                  </a:cubicBezTo>
                  <a:cubicBezTo>
                    <a:pt x="79" y="22"/>
                    <a:pt x="79" y="22"/>
                    <a:pt x="79" y="22"/>
                  </a:cubicBezTo>
                  <a:close/>
                  <a:moveTo>
                    <a:pt x="71" y="18"/>
                  </a:moveTo>
                  <a:cubicBezTo>
                    <a:pt x="70" y="17"/>
                    <a:pt x="70" y="17"/>
                    <a:pt x="70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3" y="23"/>
                    <a:pt x="63" y="23"/>
                    <a:pt x="63" y="23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0" y="24"/>
                    <a:pt x="60" y="24"/>
                    <a:pt x="60" y="24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6" y="3"/>
                    <a:pt x="66" y="3"/>
                    <a:pt x="66" y="3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7" y="10"/>
                    <a:pt x="77" y="10"/>
                    <a:pt x="77" y="10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79" y="8"/>
                    <a:pt x="79" y="8"/>
                    <a:pt x="79" y="8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3" y="9"/>
                    <a:pt x="83" y="9"/>
                    <a:pt x="83" y="9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7"/>
                    <a:pt x="73" y="17"/>
                    <a:pt x="73" y="17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79" y="25"/>
                    <a:pt x="79" y="25"/>
                    <a:pt x="79" y="25"/>
                  </a:cubicBezTo>
                  <a:cubicBezTo>
                    <a:pt x="80" y="25"/>
                    <a:pt x="81" y="25"/>
                    <a:pt x="82" y="26"/>
                  </a:cubicBezTo>
                  <a:cubicBezTo>
                    <a:pt x="83" y="26"/>
                    <a:pt x="83" y="27"/>
                    <a:pt x="83" y="28"/>
                  </a:cubicBezTo>
                  <a:cubicBezTo>
                    <a:pt x="83" y="29"/>
                    <a:pt x="83" y="30"/>
                    <a:pt x="82" y="31"/>
                  </a:cubicBezTo>
                  <a:cubicBezTo>
                    <a:pt x="82" y="32"/>
                    <a:pt x="81" y="32"/>
                    <a:pt x="80" y="32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6" y="30"/>
                    <a:pt x="76" y="29"/>
                    <a:pt x="76" y="28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76" y="26"/>
                    <a:pt x="76" y="26"/>
                    <a:pt x="76" y="26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71" y="18"/>
                  </a:lnTo>
                  <a:close/>
                  <a:moveTo>
                    <a:pt x="71" y="35"/>
                  </a:moveTo>
                  <a:cubicBezTo>
                    <a:pt x="88" y="35"/>
                    <a:pt x="88" y="35"/>
                    <a:pt x="88" y="35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5" y="59"/>
                    <a:pt x="82" y="58"/>
                    <a:pt x="80" y="58"/>
                  </a:cubicBezTo>
                  <a:cubicBezTo>
                    <a:pt x="77" y="58"/>
                    <a:pt x="74" y="59"/>
                    <a:pt x="71" y="60"/>
                  </a:cubicBezTo>
                  <a:lnTo>
                    <a:pt x="71" y="35"/>
                  </a:lnTo>
                  <a:close/>
                  <a:moveTo>
                    <a:pt x="64" y="35"/>
                  </a:moveTo>
                  <a:cubicBezTo>
                    <a:pt x="69" y="35"/>
                    <a:pt x="69" y="35"/>
                    <a:pt x="69" y="35"/>
                  </a:cubicBezTo>
                  <a:cubicBezTo>
                    <a:pt x="69" y="62"/>
                    <a:pt x="69" y="62"/>
                    <a:pt x="69" y="62"/>
                  </a:cubicBezTo>
                  <a:cubicBezTo>
                    <a:pt x="67" y="63"/>
                    <a:pt x="67" y="63"/>
                    <a:pt x="67" y="63"/>
                  </a:cubicBezTo>
                  <a:cubicBezTo>
                    <a:pt x="66" y="64"/>
                    <a:pt x="65" y="66"/>
                    <a:pt x="64" y="67"/>
                  </a:cubicBezTo>
                  <a:lnTo>
                    <a:pt x="64" y="35"/>
                  </a:lnTo>
                  <a:close/>
                  <a:moveTo>
                    <a:pt x="64" y="75"/>
                  </a:moveTo>
                  <a:cubicBezTo>
                    <a:pt x="64" y="71"/>
                    <a:pt x="66" y="67"/>
                    <a:pt x="69" y="65"/>
                  </a:cubicBezTo>
                  <a:cubicBezTo>
                    <a:pt x="72" y="62"/>
                    <a:pt x="75" y="60"/>
                    <a:pt x="80" y="60"/>
                  </a:cubicBezTo>
                  <a:cubicBezTo>
                    <a:pt x="84" y="60"/>
                    <a:pt x="87" y="62"/>
                    <a:pt x="90" y="65"/>
                  </a:cubicBezTo>
                  <a:cubicBezTo>
                    <a:pt x="93" y="67"/>
                    <a:pt x="95" y="71"/>
                    <a:pt x="95" y="75"/>
                  </a:cubicBezTo>
                  <a:cubicBezTo>
                    <a:pt x="95" y="90"/>
                    <a:pt x="95" y="90"/>
                    <a:pt x="95" y="90"/>
                  </a:cubicBezTo>
                  <a:cubicBezTo>
                    <a:pt x="64" y="90"/>
                    <a:pt x="64" y="90"/>
                    <a:pt x="64" y="90"/>
                  </a:cubicBezTo>
                  <a:lnTo>
                    <a:pt x="64" y="75"/>
                  </a:lnTo>
                  <a:close/>
                  <a:moveTo>
                    <a:pt x="24" y="56"/>
                  </a:moveTo>
                  <a:cubicBezTo>
                    <a:pt x="56" y="35"/>
                    <a:pt x="56" y="35"/>
                    <a:pt x="56" y="35"/>
                  </a:cubicBezTo>
                  <a:cubicBezTo>
                    <a:pt x="62" y="35"/>
                    <a:pt x="62" y="35"/>
                    <a:pt x="62" y="35"/>
                  </a:cubicBezTo>
                  <a:cubicBezTo>
                    <a:pt x="62" y="38"/>
                    <a:pt x="62" y="38"/>
                    <a:pt x="62" y="38"/>
                  </a:cubicBezTo>
                  <a:cubicBezTo>
                    <a:pt x="53" y="39"/>
                    <a:pt x="45" y="43"/>
                    <a:pt x="38" y="48"/>
                  </a:cubicBezTo>
                  <a:cubicBezTo>
                    <a:pt x="31" y="53"/>
                    <a:pt x="26" y="59"/>
                    <a:pt x="22" y="65"/>
                  </a:cubicBezTo>
                  <a:lnTo>
                    <a:pt x="24" y="56"/>
                  </a:lnTo>
                  <a:close/>
                  <a:moveTo>
                    <a:pt x="23" y="69"/>
                  </a:moveTo>
                  <a:cubicBezTo>
                    <a:pt x="26" y="61"/>
                    <a:pt x="32" y="55"/>
                    <a:pt x="39" y="50"/>
                  </a:cubicBezTo>
                  <a:cubicBezTo>
                    <a:pt x="46" y="45"/>
                    <a:pt x="54" y="41"/>
                    <a:pt x="62" y="4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62" y="90"/>
                    <a:pt x="62" y="90"/>
                    <a:pt x="62" y="90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3"/>
                    <a:pt x="38" y="70"/>
                    <a:pt x="33" y="70"/>
                  </a:cubicBezTo>
                  <a:cubicBezTo>
                    <a:pt x="31" y="70"/>
                    <a:pt x="29" y="70"/>
                    <a:pt x="27" y="72"/>
                  </a:cubicBezTo>
                  <a:cubicBezTo>
                    <a:pt x="25" y="74"/>
                    <a:pt x="24" y="76"/>
                    <a:pt x="24" y="78"/>
                  </a:cubicBezTo>
                  <a:cubicBezTo>
                    <a:pt x="24" y="88"/>
                    <a:pt x="24" y="88"/>
                    <a:pt x="24" y="88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20" y="73"/>
                    <a:pt x="21" y="72"/>
                    <a:pt x="22" y="72"/>
                  </a:cubicBezTo>
                  <a:cubicBezTo>
                    <a:pt x="22" y="71"/>
                    <a:pt x="23" y="70"/>
                    <a:pt x="23" y="69"/>
                  </a:cubicBezTo>
                  <a:moveTo>
                    <a:pt x="60" y="90"/>
                  </a:moveTo>
                  <a:cubicBezTo>
                    <a:pt x="44" y="90"/>
                    <a:pt x="44" y="90"/>
                    <a:pt x="44" y="90"/>
                  </a:cubicBezTo>
                  <a:cubicBezTo>
                    <a:pt x="52" y="72"/>
                    <a:pt x="52" y="72"/>
                    <a:pt x="52" y="72"/>
                  </a:cubicBezTo>
                  <a:lnTo>
                    <a:pt x="60" y="90"/>
                  </a:lnTo>
                  <a:close/>
                  <a:moveTo>
                    <a:pt x="40" y="78"/>
                  </a:moveTo>
                  <a:cubicBezTo>
                    <a:pt x="40" y="90"/>
                    <a:pt x="40" y="90"/>
                    <a:pt x="40" y="90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27" y="78"/>
                    <a:pt x="27" y="78"/>
                    <a:pt x="27" y="78"/>
                  </a:cubicBezTo>
                  <a:cubicBezTo>
                    <a:pt x="27" y="77"/>
                    <a:pt x="27" y="75"/>
                    <a:pt x="28" y="74"/>
                  </a:cubicBezTo>
                  <a:cubicBezTo>
                    <a:pt x="30" y="72"/>
                    <a:pt x="31" y="72"/>
                    <a:pt x="33" y="72"/>
                  </a:cubicBezTo>
                  <a:cubicBezTo>
                    <a:pt x="37" y="72"/>
                    <a:pt x="40" y="75"/>
                    <a:pt x="40" y="78"/>
                  </a:cubicBezTo>
                  <a:moveTo>
                    <a:pt x="17" y="69"/>
                  </a:moveTo>
                  <a:cubicBezTo>
                    <a:pt x="17" y="68"/>
                    <a:pt x="18" y="68"/>
                    <a:pt x="19" y="68"/>
                  </a:cubicBezTo>
                  <a:cubicBezTo>
                    <a:pt x="20" y="68"/>
                    <a:pt x="20" y="68"/>
                    <a:pt x="20" y="69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8" y="71"/>
                    <a:pt x="17" y="70"/>
                    <a:pt x="17" y="69"/>
                  </a:cubicBezTo>
                  <a:moveTo>
                    <a:pt x="19" y="78"/>
                  </a:moveTo>
                  <a:cubicBezTo>
                    <a:pt x="23" y="90"/>
                    <a:pt x="23" y="90"/>
                    <a:pt x="23" y="90"/>
                  </a:cubicBezTo>
                  <a:cubicBezTo>
                    <a:pt x="15" y="90"/>
                    <a:pt x="15" y="90"/>
                    <a:pt x="15" y="90"/>
                  </a:cubicBezTo>
                  <a:lnTo>
                    <a:pt x="19" y="78"/>
                  </a:lnTo>
                  <a:close/>
                  <a:moveTo>
                    <a:pt x="13" y="92"/>
                  </a:moveTo>
                  <a:cubicBezTo>
                    <a:pt x="146" y="92"/>
                    <a:pt x="146" y="92"/>
                    <a:pt x="146" y="92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3" y="96"/>
                    <a:pt x="13" y="96"/>
                    <a:pt x="13" y="96"/>
                  </a:cubicBezTo>
                  <a:lnTo>
                    <a:pt x="13" y="92"/>
                  </a:lnTo>
                  <a:close/>
                  <a:moveTo>
                    <a:pt x="95" y="119"/>
                  </a:moveTo>
                  <a:cubicBezTo>
                    <a:pt x="64" y="119"/>
                    <a:pt x="64" y="119"/>
                    <a:pt x="64" y="119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95" y="98"/>
                    <a:pt x="95" y="98"/>
                    <a:pt x="95" y="98"/>
                  </a:cubicBezTo>
                  <a:lnTo>
                    <a:pt x="95" y="119"/>
                  </a:lnTo>
                  <a:close/>
                  <a:moveTo>
                    <a:pt x="13" y="103"/>
                  </a:moveTo>
                  <a:cubicBezTo>
                    <a:pt x="20" y="103"/>
                    <a:pt x="20" y="103"/>
                    <a:pt x="20" y="103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13" y="114"/>
                    <a:pt x="13" y="114"/>
                    <a:pt x="13" y="114"/>
                  </a:cubicBezTo>
                  <a:lnTo>
                    <a:pt x="13" y="103"/>
                  </a:lnTo>
                  <a:close/>
                  <a:moveTo>
                    <a:pt x="13" y="116"/>
                  </a:moveTo>
                  <a:cubicBezTo>
                    <a:pt x="21" y="116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62" y="98"/>
                    <a:pt x="62" y="98"/>
                    <a:pt x="62" y="98"/>
                  </a:cubicBezTo>
                  <a:cubicBezTo>
                    <a:pt x="62" y="119"/>
                    <a:pt x="62" y="119"/>
                    <a:pt x="62" y="119"/>
                  </a:cubicBezTo>
                  <a:cubicBezTo>
                    <a:pt x="13" y="119"/>
                    <a:pt x="13" y="119"/>
                    <a:pt x="13" y="119"/>
                  </a:cubicBezTo>
                  <a:lnTo>
                    <a:pt x="13" y="116"/>
                  </a:lnTo>
                  <a:close/>
                  <a:moveTo>
                    <a:pt x="11" y="72"/>
                  </a:moveTo>
                  <a:cubicBezTo>
                    <a:pt x="12" y="71"/>
                    <a:pt x="12" y="71"/>
                    <a:pt x="12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2" y="73"/>
                    <a:pt x="12" y="73"/>
                    <a:pt x="12" y="73"/>
                  </a:cubicBezTo>
                  <a:lnTo>
                    <a:pt x="11" y="72"/>
                  </a:lnTo>
                  <a:close/>
                  <a:moveTo>
                    <a:pt x="10" y="126"/>
                  </a:moveTo>
                  <a:cubicBezTo>
                    <a:pt x="16" y="126"/>
                    <a:pt x="16" y="126"/>
                    <a:pt x="16" y="126"/>
                  </a:cubicBezTo>
                  <a:cubicBezTo>
                    <a:pt x="16" y="149"/>
                    <a:pt x="16" y="149"/>
                    <a:pt x="16" y="149"/>
                  </a:cubicBezTo>
                  <a:cubicBezTo>
                    <a:pt x="10" y="149"/>
                    <a:pt x="10" y="149"/>
                    <a:pt x="10" y="149"/>
                  </a:cubicBezTo>
                  <a:lnTo>
                    <a:pt x="10" y="126"/>
                  </a:lnTo>
                  <a:close/>
                  <a:moveTo>
                    <a:pt x="3" y="126"/>
                  </a:moveTo>
                  <a:cubicBezTo>
                    <a:pt x="8" y="126"/>
                    <a:pt x="8" y="126"/>
                    <a:pt x="8" y="126"/>
                  </a:cubicBezTo>
                  <a:cubicBezTo>
                    <a:pt x="8" y="149"/>
                    <a:pt x="8" y="149"/>
                    <a:pt x="8" y="149"/>
                  </a:cubicBezTo>
                  <a:cubicBezTo>
                    <a:pt x="3" y="149"/>
                    <a:pt x="3" y="149"/>
                    <a:pt x="3" y="149"/>
                  </a:cubicBezTo>
                  <a:lnTo>
                    <a:pt x="3" y="126"/>
                  </a:lnTo>
                  <a:close/>
                  <a:moveTo>
                    <a:pt x="3" y="177"/>
                  </a:moveTo>
                  <a:cubicBezTo>
                    <a:pt x="8" y="177"/>
                    <a:pt x="8" y="177"/>
                    <a:pt x="8" y="177"/>
                  </a:cubicBezTo>
                  <a:cubicBezTo>
                    <a:pt x="8" y="200"/>
                    <a:pt x="8" y="200"/>
                    <a:pt x="8" y="200"/>
                  </a:cubicBezTo>
                  <a:cubicBezTo>
                    <a:pt x="3" y="200"/>
                    <a:pt x="3" y="200"/>
                    <a:pt x="3" y="200"/>
                  </a:cubicBezTo>
                  <a:lnTo>
                    <a:pt x="3" y="177"/>
                  </a:lnTo>
                  <a:close/>
                  <a:moveTo>
                    <a:pt x="3" y="228"/>
                  </a:moveTo>
                  <a:cubicBezTo>
                    <a:pt x="8" y="228"/>
                    <a:pt x="8" y="228"/>
                    <a:pt x="8" y="228"/>
                  </a:cubicBezTo>
                  <a:cubicBezTo>
                    <a:pt x="8" y="251"/>
                    <a:pt x="8" y="251"/>
                    <a:pt x="8" y="251"/>
                  </a:cubicBezTo>
                  <a:cubicBezTo>
                    <a:pt x="3" y="251"/>
                    <a:pt x="3" y="251"/>
                    <a:pt x="3" y="251"/>
                  </a:cubicBezTo>
                  <a:lnTo>
                    <a:pt x="3" y="228"/>
                  </a:lnTo>
                  <a:close/>
                  <a:moveTo>
                    <a:pt x="16" y="293"/>
                  </a:moveTo>
                  <a:cubicBezTo>
                    <a:pt x="15" y="292"/>
                    <a:pt x="15" y="291"/>
                    <a:pt x="14" y="290"/>
                  </a:cubicBezTo>
                  <a:cubicBezTo>
                    <a:pt x="13" y="288"/>
                    <a:pt x="12" y="286"/>
                    <a:pt x="10" y="284"/>
                  </a:cubicBezTo>
                  <a:cubicBezTo>
                    <a:pt x="10" y="279"/>
                    <a:pt x="10" y="279"/>
                    <a:pt x="10" y="279"/>
                  </a:cubicBezTo>
                  <a:cubicBezTo>
                    <a:pt x="16" y="279"/>
                    <a:pt x="16" y="279"/>
                    <a:pt x="16" y="279"/>
                  </a:cubicBezTo>
                  <a:lnTo>
                    <a:pt x="16" y="293"/>
                  </a:lnTo>
                  <a:close/>
                  <a:moveTo>
                    <a:pt x="24" y="302"/>
                  </a:moveTo>
                  <a:cubicBezTo>
                    <a:pt x="23" y="302"/>
                    <a:pt x="23" y="302"/>
                    <a:pt x="23" y="302"/>
                  </a:cubicBezTo>
                  <a:cubicBezTo>
                    <a:pt x="21" y="300"/>
                    <a:pt x="20" y="298"/>
                    <a:pt x="18" y="296"/>
                  </a:cubicBezTo>
                  <a:cubicBezTo>
                    <a:pt x="18" y="279"/>
                    <a:pt x="18" y="279"/>
                    <a:pt x="18" y="279"/>
                  </a:cubicBezTo>
                  <a:cubicBezTo>
                    <a:pt x="24" y="279"/>
                    <a:pt x="24" y="279"/>
                    <a:pt x="24" y="279"/>
                  </a:cubicBezTo>
                  <a:lnTo>
                    <a:pt x="24" y="302"/>
                  </a:lnTo>
                  <a:close/>
                  <a:moveTo>
                    <a:pt x="78" y="328"/>
                  </a:moveTo>
                  <a:cubicBezTo>
                    <a:pt x="75" y="327"/>
                    <a:pt x="71" y="325"/>
                    <a:pt x="66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65" y="324"/>
                    <a:pt x="65" y="324"/>
                    <a:pt x="65" y="324"/>
                  </a:cubicBezTo>
                  <a:cubicBezTo>
                    <a:pt x="59" y="322"/>
                    <a:pt x="52" y="320"/>
                    <a:pt x="44" y="316"/>
                  </a:cubicBezTo>
                  <a:cubicBezTo>
                    <a:pt x="40" y="315"/>
                    <a:pt x="37" y="313"/>
                    <a:pt x="33" y="310"/>
                  </a:cubicBezTo>
                  <a:cubicBezTo>
                    <a:pt x="31" y="309"/>
                    <a:pt x="28" y="306"/>
                    <a:pt x="25" y="304"/>
                  </a:cubicBezTo>
                  <a:cubicBezTo>
                    <a:pt x="78" y="304"/>
                    <a:pt x="78" y="304"/>
                    <a:pt x="78" y="304"/>
                  </a:cubicBezTo>
                  <a:lnTo>
                    <a:pt x="78" y="328"/>
                  </a:lnTo>
                  <a:close/>
                  <a:moveTo>
                    <a:pt x="26" y="279"/>
                  </a:moveTo>
                  <a:cubicBezTo>
                    <a:pt x="32" y="279"/>
                    <a:pt x="32" y="279"/>
                    <a:pt x="32" y="279"/>
                  </a:cubicBezTo>
                  <a:cubicBezTo>
                    <a:pt x="32" y="302"/>
                    <a:pt x="32" y="302"/>
                    <a:pt x="32" y="302"/>
                  </a:cubicBezTo>
                  <a:cubicBezTo>
                    <a:pt x="26" y="302"/>
                    <a:pt x="26" y="302"/>
                    <a:pt x="26" y="302"/>
                  </a:cubicBezTo>
                  <a:lnTo>
                    <a:pt x="26" y="279"/>
                  </a:lnTo>
                  <a:close/>
                  <a:moveTo>
                    <a:pt x="34" y="279"/>
                  </a:moveTo>
                  <a:cubicBezTo>
                    <a:pt x="40" y="279"/>
                    <a:pt x="40" y="279"/>
                    <a:pt x="40" y="279"/>
                  </a:cubicBezTo>
                  <a:cubicBezTo>
                    <a:pt x="40" y="302"/>
                    <a:pt x="40" y="302"/>
                    <a:pt x="40" y="302"/>
                  </a:cubicBezTo>
                  <a:cubicBezTo>
                    <a:pt x="34" y="302"/>
                    <a:pt x="34" y="302"/>
                    <a:pt x="34" y="302"/>
                  </a:cubicBezTo>
                  <a:lnTo>
                    <a:pt x="34" y="279"/>
                  </a:lnTo>
                  <a:close/>
                  <a:moveTo>
                    <a:pt x="42" y="279"/>
                  </a:moveTo>
                  <a:cubicBezTo>
                    <a:pt x="47" y="279"/>
                    <a:pt x="47" y="279"/>
                    <a:pt x="47" y="279"/>
                  </a:cubicBezTo>
                  <a:cubicBezTo>
                    <a:pt x="47" y="302"/>
                    <a:pt x="47" y="302"/>
                    <a:pt x="47" y="302"/>
                  </a:cubicBezTo>
                  <a:cubicBezTo>
                    <a:pt x="42" y="302"/>
                    <a:pt x="42" y="302"/>
                    <a:pt x="42" y="302"/>
                  </a:cubicBezTo>
                  <a:lnTo>
                    <a:pt x="42" y="279"/>
                  </a:lnTo>
                  <a:close/>
                  <a:moveTo>
                    <a:pt x="50" y="279"/>
                  </a:moveTo>
                  <a:cubicBezTo>
                    <a:pt x="55" y="279"/>
                    <a:pt x="55" y="279"/>
                    <a:pt x="55" y="279"/>
                  </a:cubicBezTo>
                  <a:cubicBezTo>
                    <a:pt x="55" y="302"/>
                    <a:pt x="55" y="302"/>
                    <a:pt x="55" y="302"/>
                  </a:cubicBezTo>
                  <a:cubicBezTo>
                    <a:pt x="50" y="302"/>
                    <a:pt x="50" y="302"/>
                    <a:pt x="50" y="302"/>
                  </a:cubicBezTo>
                  <a:lnTo>
                    <a:pt x="50" y="279"/>
                  </a:lnTo>
                  <a:close/>
                  <a:moveTo>
                    <a:pt x="57" y="279"/>
                  </a:moveTo>
                  <a:cubicBezTo>
                    <a:pt x="63" y="279"/>
                    <a:pt x="63" y="279"/>
                    <a:pt x="63" y="279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57" y="302"/>
                    <a:pt x="57" y="302"/>
                    <a:pt x="57" y="302"/>
                  </a:cubicBezTo>
                  <a:lnTo>
                    <a:pt x="57" y="279"/>
                  </a:lnTo>
                  <a:close/>
                  <a:moveTo>
                    <a:pt x="65" y="279"/>
                  </a:moveTo>
                  <a:cubicBezTo>
                    <a:pt x="71" y="279"/>
                    <a:pt x="71" y="279"/>
                    <a:pt x="71" y="279"/>
                  </a:cubicBezTo>
                  <a:cubicBezTo>
                    <a:pt x="71" y="302"/>
                    <a:pt x="71" y="302"/>
                    <a:pt x="71" y="302"/>
                  </a:cubicBezTo>
                  <a:cubicBezTo>
                    <a:pt x="65" y="302"/>
                    <a:pt x="65" y="302"/>
                    <a:pt x="65" y="302"/>
                  </a:cubicBezTo>
                  <a:lnTo>
                    <a:pt x="65" y="279"/>
                  </a:lnTo>
                  <a:close/>
                  <a:moveTo>
                    <a:pt x="78" y="302"/>
                  </a:moveTo>
                  <a:cubicBezTo>
                    <a:pt x="73" y="302"/>
                    <a:pt x="73" y="302"/>
                    <a:pt x="73" y="302"/>
                  </a:cubicBezTo>
                  <a:cubicBezTo>
                    <a:pt x="73" y="279"/>
                    <a:pt x="73" y="279"/>
                    <a:pt x="73" y="279"/>
                  </a:cubicBezTo>
                  <a:cubicBezTo>
                    <a:pt x="78" y="279"/>
                    <a:pt x="78" y="279"/>
                    <a:pt x="78" y="279"/>
                  </a:cubicBezTo>
                  <a:lnTo>
                    <a:pt x="78" y="302"/>
                  </a:lnTo>
                  <a:close/>
                  <a:moveTo>
                    <a:pt x="78" y="276"/>
                  </a:moveTo>
                  <a:cubicBezTo>
                    <a:pt x="7" y="276"/>
                    <a:pt x="7" y="276"/>
                    <a:pt x="7" y="276"/>
                  </a:cubicBezTo>
                  <a:cubicBezTo>
                    <a:pt x="6" y="273"/>
                    <a:pt x="5" y="269"/>
                    <a:pt x="4" y="265"/>
                  </a:cubicBezTo>
                  <a:cubicBezTo>
                    <a:pt x="3" y="261"/>
                    <a:pt x="3" y="257"/>
                    <a:pt x="3" y="253"/>
                  </a:cubicBezTo>
                  <a:cubicBezTo>
                    <a:pt x="78" y="253"/>
                    <a:pt x="78" y="253"/>
                    <a:pt x="78" y="253"/>
                  </a:cubicBezTo>
                  <a:lnTo>
                    <a:pt x="78" y="276"/>
                  </a:lnTo>
                  <a:close/>
                  <a:moveTo>
                    <a:pt x="10" y="228"/>
                  </a:moveTo>
                  <a:cubicBezTo>
                    <a:pt x="16" y="228"/>
                    <a:pt x="16" y="228"/>
                    <a:pt x="16" y="228"/>
                  </a:cubicBezTo>
                  <a:cubicBezTo>
                    <a:pt x="16" y="251"/>
                    <a:pt x="16" y="251"/>
                    <a:pt x="16" y="251"/>
                  </a:cubicBezTo>
                  <a:cubicBezTo>
                    <a:pt x="10" y="251"/>
                    <a:pt x="10" y="251"/>
                    <a:pt x="10" y="251"/>
                  </a:cubicBezTo>
                  <a:lnTo>
                    <a:pt x="10" y="228"/>
                  </a:lnTo>
                  <a:close/>
                  <a:moveTo>
                    <a:pt x="18" y="228"/>
                  </a:moveTo>
                  <a:cubicBezTo>
                    <a:pt x="24" y="228"/>
                    <a:pt x="24" y="228"/>
                    <a:pt x="24" y="228"/>
                  </a:cubicBezTo>
                  <a:cubicBezTo>
                    <a:pt x="24" y="251"/>
                    <a:pt x="24" y="251"/>
                    <a:pt x="24" y="251"/>
                  </a:cubicBezTo>
                  <a:cubicBezTo>
                    <a:pt x="18" y="251"/>
                    <a:pt x="18" y="251"/>
                    <a:pt x="18" y="251"/>
                  </a:cubicBezTo>
                  <a:lnTo>
                    <a:pt x="18" y="228"/>
                  </a:lnTo>
                  <a:close/>
                  <a:moveTo>
                    <a:pt x="26" y="228"/>
                  </a:moveTo>
                  <a:cubicBezTo>
                    <a:pt x="32" y="228"/>
                    <a:pt x="32" y="228"/>
                    <a:pt x="32" y="228"/>
                  </a:cubicBezTo>
                  <a:cubicBezTo>
                    <a:pt x="32" y="251"/>
                    <a:pt x="32" y="251"/>
                    <a:pt x="32" y="251"/>
                  </a:cubicBezTo>
                  <a:cubicBezTo>
                    <a:pt x="26" y="251"/>
                    <a:pt x="26" y="251"/>
                    <a:pt x="26" y="251"/>
                  </a:cubicBezTo>
                  <a:lnTo>
                    <a:pt x="26" y="228"/>
                  </a:lnTo>
                  <a:close/>
                  <a:moveTo>
                    <a:pt x="34" y="228"/>
                  </a:moveTo>
                  <a:cubicBezTo>
                    <a:pt x="40" y="228"/>
                    <a:pt x="40" y="228"/>
                    <a:pt x="40" y="228"/>
                  </a:cubicBezTo>
                  <a:cubicBezTo>
                    <a:pt x="40" y="251"/>
                    <a:pt x="40" y="251"/>
                    <a:pt x="40" y="251"/>
                  </a:cubicBezTo>
                  <a:cubicBezTo>
                    <a:pt x="34" y="251"/>
                    <a:pt x="34" y="251"/>
                    <a:pt x="34" y="251"/>
                  </a:cubicBezTo>
                  <a:lnTo>
                    <a:pt x="34" y="228"/>
                  </a:lnTo>
                  <a:close/>
                  <a:moveTo>
                    <a:pt x="42" y="228"/>
                  </a:moveTo>
                  <a:cubicBezTo>
                    <a:pt x="47" y="228"/>
                    <a:pt x="47" y="228"/>
                    <a:pt x="47" y="228"/>
                  </a:cubicBezTo>
                  <a:cubicBezTo>
                    <a:pt x="47" y="251"/>
                    <a:pt x="47" y="251"/>
                    <a:pt x="47" y="251"/>
                  </a:cubicBezTo>
                  <a:cubicBezTo>
                    <a:pt x="42" y="251"/>
                    <a:pt x="42" y="251"/>
                    <a:pt x="42" y="251"/>
                  </a:cubicBezTo>
                  <a:lnTo>
                    <a:pt x="42" y="228"/>
                  </a:lnTo>
                  <a:close/>
                  <a:moveTo>
                    <a:pt x="50" y="228"/>
                  </a:moveTo>
                  <a:cubicBezTo>
                    <a:pt x="55" y="228"/>
                    <a:pt x="55" y="228"/>
                    <a:pt x="55" y="228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50" y="251"/>
                    <a:pt x="50" y="251"/>
                    <a:pt x="50" y="251"/>
                  </a:cubicBezTo>
                  <a:lnTo>
                    <a:pt x="50" y="228"/>
                  </a:lnTo>
                  <a:close/>
                  <a:moveTo>
                    <a:pt x="57" y="228"/>
                  </a:moveTo>
                  <a:cubicBezTo>
                    <a:pt x="63" y="228"/>
                    <a:pt x="63" y="228"/>
                    <a:pt x="63" y="228"/>
                  </a:cubicBezTo>
                  <a:cubicBezTo>
                    <a:pt x="63" y="251"/>
                    <a:pt x="63" y="251"/>
                    <a:pt x="63" y="251"/>
                  </a:cubicBezTo>
                  <a:cubicBezTo>
                    <a:pt x="57" y="251"/>
                    <a:pt x="57" y="251"/>
                    <a:pt x="57" y="251"/>
                  </a:cubicBezTo>
                  <a:lnTo>
                    <a:pt x="57" y="228"/>
                  </a:lnTo>
                  <a:close/>
                  <a:moveTo>
                    <a:pt x="65" y="228"/>
                  </a:moveTo>
                  <a:cubicBezTo>
                    <a:pt x="71" y="228"/>
                    <a:pt x="71" y="228"/>
                    <a:pt x="71" y="228"/>
                  </a:cubicBezTo>
                  <a:cubicBezTo>
                    <a:pt x="71" y="251"/>
                    <a:pt x="71" y="251"/>
                    <a:pt x="71" y="251"/>
                  </a:cubicBezTo>
                  <a:cubicBezTo>
                    <a:pt x="65" y="251"/>
                    <a:pt x="65" y="251"/>
                    <a:pt x="65" y="251"/>
                  </a:cubicBezTo>
                  <a:lnTo>
                    <a:pt x="65" y="228"/>
                  </a:lnTo>
                  <a:close/>
                  <a:moveTo>
                    <a:pt x="78" y="251"/>
                  </a:moveTo>
                  <a:cubicBezTo>
                    <a:pt x="73" y="251"/>
                    <a:pt x="73" y="251"/>
                    <a:pt x="73" y="251"/>
                  </a:cubicBezTo>
                  <a:cubicBezTo>
                    <a:pt x="73" y="228"/>
                    <a:pt x="73" y="228"/>
                    <a:pt x="73" y="228"/>
                  </a:cubicBezTo>
                  <a:cubicBezTo>
                    <a:pt x="78" y="228"/>
                    <a:pt x="78" y="228"/>
                    <a:pt x="78" y="228"/>
                  </a:cubicBezTo>
                  <a:lnTo>
                    <a:pt x="78" y="251"/>
                  </a:lnTo>
                  <a:close/>
                  <a:moveTo>
                    <a:pt x="78" y="226"/>
                  </a:moveTo>
                  <a:cubicBezTo>
                    <a:pt x="3" y="226"/>
                    <a:pt x="3" y="226"/>
                    <a:pt x="3" y="226"/>
                  </a:cubicBezTo>
                  <a:cubicBezTo>
                    <a:pt x="3" y="202"/>
                    <a:pt x="3" y="202"/>
                    <a:pt x="3" y="202"/>
                  </a:cubicBezTo>
                  <a:cubicBezTo>
                    <a:pt x="78" y="202"/>
                    <a:pt x="78" y="202"/>
                    <a:pt x="78" y="202"/>
                  </a:cubicBezTo>
                  <a:lnTo>
                    <a:pt x="78" y="226"/>
                  </a:lnTo>
                  <a:close/>
                  <a:moveTo>
                    <a:pt x="10" y="177"/>
                  </a:moveTo>
                  <a:cubicBezTo>
                    <a:pt x="16" y="177"/>
                    <a:pt x="16" y="177"/>
                    <a:pt x="16" y="177"/>
                  </a:cubicBezTo>
                  <a:cubicBezTo>
                    <a:pt x="16" y="200"/>
                    <a:pt x="16" y="200"/>
                    <a:pt x="16" y="200"/>
                  </a:cubicBezTo>
                  <a:cubicBezTo>
                    <a:pt x="10" y="200"/>
                    <a:pt x="10" y="200"/>
                    <a:pt x="10" y="200"/>
                  </a:cubicBezTo>
                  <a:lnTo>
                    <a:pt x="10" y="177"/>
                  </a:lnTo>
                  <a:close/>
                  <a:moveTo>
                    <a:pt x="18" y="177"/>
                  </a:moveTo>
                  <a:cubicBezTo>
                    <a:pt x="24" y="177"/>
                    <a:pt x="24" y="177"/>
                    <a:pt x="24" y="177"/>
                  </a:cubicBezTo>
                  <a:cubicBezTo>
                    <a:pt x="24" y="200"/>
                    <a:pt x="24" y="200"/>
                    <a:pt x="24" y="200"/>
                  </a:cubicBezTo>
                  <a:cubicBezTo>
                    <a:pt x="18" y="200"/>
                    <a:pt x="18" y="200"/>
                    <a:pt x="18" y="200"/>
                  </a:cubicBezTo>
                  <a:lnTo>
                    <a:pt x="18" y="177"/>
                  </a:lnTo>
                  <a:close/>
                  <a:moveTo>
                    <a:pt x="26" y="177"/>
                  </a:moveTo>
                  <a:cubicBezTo>
                    <a:pt x="32" y="177"/>
                    <a:pt x="32" y="177"/>
                    <a:pt x="32" y="177"/>
                  </a:cubicBezTo>
                  <a:cubicBezTo>
                    <a:pt x="32" y="200"/>
                    <a:pt x="32" y="200"/>
                    <a:pt x="32" y="200"/>
                  </a:cubicBezTo>
                  <a:cubicBezTo>
                    <a:pt x="26" y="200"/>
                    <a:pt x="26" y="200"/>
                    <a:pt x="26" y="200"/>
                  </a:cubicBezTo>
                  <a:lnTo>
                    <a:pt x="26" y="177"/>
                  </a:lnTo>
                  <a:close/>
                  <a:moveTo>
                    <a:pt x="34" y="177"/>
                  </a:moveTo>
                  <a:cubicBezTo>
                    <a:pt x="40" y="177"/>
                    <a:pt x="40" y="177"/>
                    <a:pt x="40" y="177"/>
                  </a:cubicBezTo>
                  <a:cubicBezTo>
                    <a:pt x="40" y="200"/>
                    <a:pt x="40" y="200"/>
                    <a:pt x="40" y="200"/>
                  </a:cubicBezTo>
                  <a:cubicBezTo>
                    <a:pt x="34" y="200"/>
                    <a:pt x="34" y="200"/>
                    <a:pt x="34" y="200"/>
                  </a:cubicBezTo>
                  <a:lnTo>
                    <a:pt x="34" y="177"/>
                  </a:lnTo>
                  <a:close/>
                  <a:moveTo>
                    <a:pt x="42" y="177"/>
                  </a:moveTo>
                  <a:cubicBezTo>
                    <a:pt x="47" y="177"/>
                    <a:pt x="47" y="177"/>
                    <a:pt x="47" y="177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42" y="200"/>
                    <a:pt x="42" y="200"/>
                    <a:pt x="42" y="200"/>
                  </a:cubicBezTo>
                  <a:lnTo>
                    <a:pt x="42" y="177"/>
                  </a:lnTo>
                  <a:close/>
                  <a:moveTo>
                    <a:pt x="50" y="177"/>
                  </a:moveTo>
                  <a:cubicBezTo>
                    <a:pt x="55" y="177"/>
                    <a:pt x="55" y="177"/>
                    <a:pt x="55" y="177"/>
                  </a:cubicBezTo>
                  <a:cubicBezTo>
                    <a:pt x="55" y="200"/>
                    <a:pt x="55" y="200"/>
                    <a:pt x="55" y="200"/>
                  </a:cubicBezTo>
                  <a:cubicBezTo>
                    <a:pt x="50" y="200"/>
                    <a:pt x="50" y="200"/>
                    <a:pt x="50" y="200"/>
                  </a:cubicBezTo>
                  <a:lnTo>
                    <a:pt x="50" y="177"/>
                  </a:lnTo>
                  <a:close/>
                  <a:moveTo>
                    <a:pt x="57" y="177"/>
                  </a:moveTo>
                  <a:cubicBezTo>
                    <a:pt x="63" y="177"/>
                    <a:pt x="63" y="177"/>
                    <a:pt x="63" y="177"/>
                  </a:cubicBezTo>
                  <a:cubicBezTo>
                    <a:pt x="63" y="200"/>
                    <a:pt x="63" y="200"/>
                    <a:pt x="63" y="200"/>
                  </a:cubicBezTo>
                  <a:cubicBezTo>
                    <a:pt x="57" y="200"/>
                    <a:pt x="57" y="200"/>
                    <a:pt x="57" y="200"/>
                  </a:cubicBezTo>
                  <a:lnTo>
                    <a:pt x="57" y="177"/>
                  </a:lnTo>
                  <a:close/>
                  <a:moveTo>
                    <a:pt x="65" y="177"/>
                  </a:moveTo>
                  <a:cubicBezTo>
                    <a:pt x="71" y="177"/>
                    <a:pt x="71" y="177"/>
                    <a:pt x="71" y="177"/>
                  </a:cubicBezTo>
                  <a:cubicBezTo>
                    <a:pt x="71" y="200"/>
                    <a:pt x="71" y="200"/>
                    <a:pt x="71" y="200"/>
                  </a:cubicBezTo>
                  <a:cubicBezTo>
                    <a:pt x="65" y="200"/>
                    <a:pt x="65" y="200"/>
                    <a:pt x="65" y="200"/>
                  </a:cubicBezTo>
                  <a:lnTo>
                    <a:pt x="65" y="177"/>
                  </a:lnTo>
                  <a:close/>
                  <a:moveTo>
                    <a:pt x="78" y="200"/>
                  </a:moveTo>
                  <a:cubicBezTo>
                    <a:pt x="73" y="200"/>
                    <a:pt x="73" y="200"/>
                    <a:pt x="73" y="200"/>
                  </a:cubicBezTo>
                  <a:cubicBezTo>
                    <a:pt x="73" y="177"/>
                    <a:pt x="73" y="177"/>
                    <a:pt x="73" y="177"/>
                  </a:cubicBezTo>
                  <a:cubicBezTo>
                    <a:pt x="78" y="177"/>
                    <a:pt x="78" y="177"/>
                    <a:pt x="78" y="177"/>
                  </a:cubicBezTo>
                  <a:lnTo>
                    <a:pt x="78" y="200"/>
                  </a:lnTo>
                  <a:close/>
                  <a:moveTo>
                    <a:pt x="78" y="175"/>
                  </a:moveTo>
                  <a:cubicBezTo>
                    <a:pt x="3" y="175"/>
                    <a:pt x="3" y="175"/>
                    <a:pt x="3" y="175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78" y="151"/>
                    <a:pt x="78" y="151"/>
                    <a:pt x="78" y="151"/>
                  </a:cubicBezTo>
                  <a:lnTo>
                    <a:pt x="78" y="175"/>
                  </a:lnTo>
                  <a:close/>
                  <a:moveTo>
                    <a:pt x="18" y="126"/>
                  </a:moveTo>
                  <a:cubicBezTo>
                    <a:pt x="24" y="126"/>
                    <a:pt x="24" y="126"/>
                    <a:pt x="24" y="126"/>
                  </a:cubicBezTo>
                  <a:cubicBezTo>
                    <a:pt x="24" y="149"/>
                    <a:pt x="24" y="149"/>
                    <a:pt x="24" y="149"/>
                  </a:cubicBezTo>
                  <a:cubicBezTo>
                    <a:pt x="18" y="149"/>
                    <a:pt x="18" y="149"/>
                    <a:pt x="18" y="149"/>
                  </a:cubicBezTo>
                  <a:lnTo>
                    <a:pt x="18" y="126"/>
                  </a:lnTo>
                  <a:close/>
                  <a:moveTo>
                    <a:pt x="26" y="126"/>
                  </a:moveTo>
                  <a:cubicBezTo>
                    <a:pt x="32" y="126"/>
                    <a:pt x="32" y="126"/>
                    <a:pt x="32" y="126"/>
                  </a:cubicBezTo>
                  <a:cubicBezTo>
                    <a:pt x="32" y="149"/>
                    <a:pt x="32" y="149"/>
                    <a:pt x="32" y="149"/>
                  </a:cubicBezTo>
                  <a:cubicBezTo>
                    <a:pt x="26" y="149"/>
                    <a:pt x="26" y="149"/>
                    <a:pt x="26" y="149"/>
                  </a:cubicBezTo>
                  <a:lnTo>
                    <a:pt x="26" y="126"/>
                  </a:lnTo>
                  <a:close/>
                  <a:moveTo>
                    <a:pt x="34" y="126"/>
                  </a:moveTo>
                  <a:cubicBezTo>
                    <a:pt x="40" y="126"/>
                    <a:pt x="40" y="126"/>
                    <a:pt x="40" y="126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34" y="149"/>
                    <a:pt x="34" y="149"/>
                    <a:pt x="34" y="149"/>
                  </a:cubicBezTo>
                  <a:lnTo>
                    <a:pt x="34" y="126"/>
                  </a:lnTo>
                  <a:close/>
                  <a:moveTo>
                    <a:pt x="42" y="126"/>
                  </a:moveTo>
                  <a:cubicBezTo>
                    <a:pt x="47" y="126"/>
                    <a:pt x="47" y="126"/>
                    <a:pt x="47" y="126"/>
                  </a:cubicBezTo>
                  <a:cubicBezTo>
                    <a:pt x="47" y="149"/>
                    <a:pt x="47" y="149"/>
                    <a:pt x="47" y="149"/>
                  </a:cubicBezTo>
                  <a:cubicBezTo>
                    <a:pt x="42" y="149"/>
                    <a:pt x="42" y="149"/>
                    <a:pt x="42" y="149"/>
                  </a:cubicBezTo>
                  <a:lnTo>
                    <a:pt x="42" y="126"/>
                  </a:lnTo>
                  <a:close/>
                  <a:moveTo>
                    <a:pt x="50" y="126"/>
                  </a:moveTo>
                  <a:cubicBezTo>
                    <a:pt x="55" y="126"/>
                    <a:pt x="55" y="126"/>
                    <a:pt x="55" y="126"/>
                  </a:cubicBezTo>
                  <a:cubicBezTo>
                    <a:pt x="55" y="149"/>
                    <a:pt x="55" y="149"/>
                    <a:pt x="55" y="149"/>
                  </a:cubicBezTo>
                  <a:cubicBezTo>
                    <a:pt x="50" y="149"/>
                    <a:pt x="50" y="149"/>
                    <a:pt x="50" y="149"/>
                  </a:cubicBezTo>
                  <a:lnTo>
                    <a:pt x="50" y="126"/>
                  </a:lnTo>
                  <a:close/>
                  <a:moveTo>
                    <a:pt x="57" y="126"/>
                  </a:moveTo>
                  <a:cubicBezTo>
                    <a:pt x="63" y="126"/>
                    <a:pt x="63" y="126"/>
                    <a:pt x="63" y="126"/>
                  </a:cubicBezTo>
                  <a:cubicBezTo>
                    <a:pt x="63" y="149"/>
                    <a:pt x="63" y="149"/>
                    <a:pt x="63" y="149"/>
                  </a:cubicBezTo>
                  <a:cubicBezTo>
                    <a:pt x="57" y="149"/>
                    <a:pt x="57" y="149"/>
                    <a:pt x="57" y="149"/>
                  </a:cubicBezTo>
                  <a:lnTo>
                    <a:pt x="57" y="126"/>
                  </a:lnTo>
                  <a:close/>
                  <a:moveTo>
                    <a:pt x="65" y="126"/>
                  </a:moveTo>
                  <a:cubicBezTo>
                    <a:pt x="71" y="126"/>
                    <a:pt x="71" y="126"/>
                    <a:pt x="71" y="126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5" y="149"/>
                    <a:pt x="65" y="149"/>
                    <a:pt x="65" y="149"/>
                  </a:cubicBezTo>
                  <a:lnTo>
                    <a:pt x="65" y="126"/>
                  </a:lnTo>
                  <a:close/>
                  <a:moveTo>
                    <a:pt x="78" y="149"/>
                  </a:moveTo>
                  <a:cubicBezTo>
                    <a:pt x="73" y="149"/>
                    <a:pt x="73" y="149"/>
                    <a:pt x="73" y="149"/>
                  </a:cubicBezTo>
                  <a:cubicBezTo>
                    <a:pt x="73" y="126"/>
                    <a:pt x="73" y="126"/>
                    <a:pt x="73" y="126"/>
                  </a:cubicBezTo>
                  <a:cubicBezTo>
                    <a:pt x="78" y="126"/>
                    <a:pt x="78" y="126"/>
                    <a:pt x="78" y="126"/>
                  </a:cubicBezTo>
                  <a:lnTo>
                    <a:pt x="78" y="149"/>
                  </a:lnTo>
                  <a:close/>
                  <a:moveTo>
                    <a:pt x="13" y="121"/>
                  </a:moveTo>
                  <a:cubicBezTo>
                    <a:pt x="146" y="121"/>
                    <a:pt x="146" y="121"/>
                    <a:pt x="146" y="121"/>
                  </a:cubicBezTo>
                  <a:cubicBezTo>
                    <a:pt x="146" y="124"/>
                    <a:pt x="146" y="124"/>
                    <a:pt x="146" y="124"/>
                  </a:cubicBezTo>
                  <a:cubicBezTo>
                    <a:pt x="13" y="124"/>
                    <a:pt x="13" y="124"/>
                    <a:pt x="13" y="124"/>
                  </a:cubicBezTo>
                  <a:lnTo>
                    <a:pt x="13" y="121"/>
                  </a:lnTo>
                  <a:close/>
                  <a:moveTo>
                    <a:pt x="86" y="126"/>
                  </a:moveTo>
                  <a:cubicBezTo>
                    <a:pt x="86" y="261"/>
                    <a:pt x="86" y="261"/>
                    <a:pt x="86" y="261"/>
                  </a:cubicBezTo>
                  <a:cubicBezTo>
                    <a:pt x="84" y="261"/>
                    <a:pt x="82" y="262"/>
                    <a:pt x="81" y="264"/>
                  </a:cubicBezTo>
                  <a:cubicBezTo>
                    <a:pt x="81" y="126"/>
                    <a:pt x="81" y="126"/>
                    <a:pt x="81" y="126"/>
                  </a:cubicBezTo>
                  <a:lnTo>
                    <a:pt x="86" y="126"/>
                  </a:lnTo>
                  <a:close/>
                  <a:moveTo>
                    <a:pt x="81" y="328"/>
                  </a:moveTo>
                  <a:cubicBezTo>
                    <a:pt x="81" y="322"/>
                    <a:pt x="81" y="322"/>
                    <a:pt x="81" y="322"/>
                  </a:cubicBezTo>
                  <a:cubicBezTo>
                    <a:pt x="85" y="327"/>
                    <a:pt x="85" y="327"/>
                    <a:pt x="85" y="327"/>
                  </a:cubicBezTo>
                  <a:cubicBezTo>
                    <a:pt x="83" y="327"/>
                    <a:pt x="82" y="328"/>
                    <a:pt x="81" y="328"/>
                  </a:cubicBezTo>
                  <a:moveTo>
                    <a:pt x="93" y="324"/>
                  </a:moveTo>
                  <a:cubicBezTo>
                    <a:pt x="91" y="324"/>
                    <a:pt x="89" y="325"/>
                    <a:pt x="87" y="326"/>
                  </a:cubicBezTo>
                  <a:cubicBezTo>
                    <a:pt x="81" y="319"/>
                    <a:pt x="81" y="319"/>
                    <a:pt x="81" y="319"/>
                  </a:cubicBezTo>
                  <a:cubicBezTo>
                    <a:pt x="81" y="311"/>
                    <a:pt x="81" y="311"/>
                    <a:pt x="81" y="311"/>
                  </a:cubicBezTo>
                  <a:cubicBezTo>
                    <a:pt x="93" y="324"/>
                    <a:pt x="93" y="324"/>
                    <a:pt x="93" y="324"/>
                  </a:cubicBezTo>
                  <a:close/>
                  <a:moveTo>
                    <a:pt x="96" y="323"/>
                  </a:moveTo>
                  <a:cubicBezTo>
                    <a:pt x="81" y="308"/>
                    <a:pt x="81" y="308"/>
                    <a:pt x="81" y="308"/>
                  </a:cubicBezTo>
                  <a:cubicBezTo>
                    <a:pt x="81" y="300"/>
                    <a:pt x="81" y="300"/>
                    <a:pt x="81" y="300"/>
                  </a:cubicBezTo>
                  <a:cubicBezTo>
                    <a:pt x="102" y="321"/>
                    <a:pt x="102" y="321"/>
                    <a:pt x="102" y="321"/>
                  </a:cubicBezTo>
                  <a:cubicBezTo>
                    <a:pt x="100" y="322"/>
                    <a:pt x="98" y="323"/>
                    <a:pt x="96" y="323"/>
                  </a:cubicBezTo>
                  <a:moveTo>
                    <a:pt x="104" y="320"/>
                  </a:moveTo>
                  <a:cubicBezTo>
                    <a:pt x="81" y="297"/>
                    <a:pt x="81" y="297"/>
                    <a:pt x="81" y="297"/>
                  </a:cubicBezTo>
                  <a:cubicBezTo>
                    <a:pt x="81" y="289"/>
                    <a:pt x="81" y="289"/>
                    <a:pt x="81" y="289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08" y="319"/>
                    <a:pt x="106" y="320"/>
                    <a:pt x="104" y="320"/>
                  </a:cubicBezTo>
                  <a:moveTo>
                    <a:pt x="115" y="317"/>
                  </a:moveTo>
                  <a:cubicBezTo>
                    <a:pt x="114" y="317"/>
                    <a:pt x="113" y="317"/>
                    <a:pt x="112" y="318"/>
                  </a:cubicBezTo>
                  <a:cubicBezTo>
                    <a:pt x="81" y="286"/>
                    <a:pt x="81" y="286"/>
                    <a:pt x="81" y="286"/>
                  </a:cubicBezTo>
                  <a:cubicBezTo>
                    <a:pt x="81" y="278"/>
                    <a:pt x="81" y="278"/>
                    <a:pt x="81" y="278"/>
                  </a:cubicBezTo>
                  <a:cubicBezTo>
                    <a:pt x="118" y="315"/>
                    <a:pt x="118" y="315"/>
                    <a:pt x="118" y="315"/>
                  </a:cubicBezTo>
                  <a:cubicBezTo>
                    <a:pt x="117" y="316"/>
                    <a:pt x="116" y="316"/>
                    <a:pt x="115" y="317"/>
                  </a:cubicBezTo>
                  <a:moveTo>
                    <a:pt x="120" y="314"/>
                  </a:moveTo>
                  <a:cubicBezTo>
                    <a:pt x="81" y="275"/>
                    <a:pt x="81" y="275"/>
                    <a:pt x="81" y="275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81" y="267"/>
                    <a:pt x="81" y="267"/>
                    <a:pt x="81" y="267"/>
                  </a:cubicBezTo>
                  <a:cubicBezTo>
                    <a:pt x="125" y="311"/>
                    <a:pt x="125" y="311"/>
                    <a:pt x="125" y="311"/>
                  </a:cubicBezTo>
                  <a:cubicBezTo>
                    <a:pt x="123" y="312"/>
                    <a:pt x="122" y="313"/>
                    <a:pt x="120" y="314"/>
                  </a:cubicBezTo>
                  <a:moveTo>
                    <a:pt x="127" y="310"/>
                  </a:moveTo>
                  <a:cubicBezTo>
                    <a:pt x="82" y="265"/>
                    <a:pt x="82" y="265"/>
                    <a:pt x="82" y="265"/>
                  </a:cubicBezTo>
                  <a:cubicBezTo>
                    <a:pt x="84" y="264"/>
                    <a:pt x="86" y="263"/>
                    <a:pt x="88" y="263"/>
                  </a:cubicBezTo>
                  <a:cubicBezTo>
                    <a:pt x="131" y="306"/>
                    <a:pt x="131" y="306"/>
                    <a:pt x="131" y="306"/>
                  </a:cubicBezTo>
                  <a:cubicBezTo>
                    <a:pt x="130" y="308"/>
                    <a:pt x="128" y="309"/>
                    <a:pt x="127" y="310"/>
                  </a:cubicBezTo>
                  <a:moveTo>
                    <a:pt x="133" y="305"/>
                  </a:moveTo>
                  <a:cubicBezTo>
                    <a:pt x="91" y="263"/>
                    <a:pt x="91" y="263"/>
                    <a:pt x="91" y="263"/>
                  </a:cubicBezTo>
                  <a:cubicBezTo>
                    <a:pt x="93" y="264"/>
                    <a:pt x="95" y="265"/>
                    <a:pt x="97" y="267"/>
                  </a:cubicBezTo>
                  <a:cubicBezTo>
                    <a:pt x="98" y="267"/>
                    <a:pt x="98" y="267"/>
                    <a:pt x="98" y="267"/>
                  </a:cubicBezTo>
                  <a:cubicBezTo>
                    <a:pt x="99" y="266"/>
                    <a:pt x="99" y="266"/>
                    <a:pt x="99" y="266"/>
                  </a:cubicBezTo>
                  <a:cubicBezTo>
                    <a:pt x="99" y="265"/>
                    <a:pt x="99" y="264"/>
                    <a:pt x="100" y="264"/>
                  </a:cubicBezTo>
                  <a:cubicBezTo>
                    <a:pt x="137" y="301"/>
                    <a:pt x="137" y="301"/>
                    <a:pt x="137" y="301"/>
                  </a:cubicBezTo>
                  <a:cubicBezTo>
                    <a:pt x="136" y="302"/>
                    <a:pt x="134" y="304"/>
                    <a:pt x="133" y="305"/>
                  </a:cubicBezTo>
                  <a:moveTo>
                    <a:pt x="138" y="299"/>
                  </a:moveTo>
                  <a:cubicBezTo>
                    <a:pt x="100" y="261"/>
                    <a:pt x="100" y="261"/>
                    <a:pt x="100" y="261"/>
                  </a:cubicBezTo>
                  <a:cubicBezTo>
                    <a:pt x="101" y="261"/>
                    <a:pt x="101" y="260"/>
                    <a:pt x="102" y="259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42" y="295"/>
                    <a:pt x="142" y="295"/>
                    <a:pt x="142" y="295"/>
                  </a:cubicBezTo>
                  <a:cubicBezTo>
                    <a:pt x="141" y="296"/>
                    <a:pt x="140" y="298"/>
                    <a:pt x="138" y="299"/>
                  </a:cubicBezTo>
                  <a:moveTo>
                    <a:pt x="145" y="290"/>
                  </a:moveTo>
                  <a:cubicBezTo>
                    <a:pt x="145" y="291"/>
                    <a:pt x="144" y="292"/>
                    <a:pt x="143" y="293"/>
                  </a:cubicBezTo>
                  <a:cubicBezTo>
                    <a:pt x="109" y="259"/>
                    <a:pt x="109" y="259"/>
                    <a:pt x="109" y="259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46" y="288"/>
                    <a:pt x="146" y="288"/>
                    <a:pt x="146" y="288"/>
                  </a:cubicBezTo>
                  <a:cubicBezTo>
                    <a:pt x="146" y="289"/>
                    <a:pt x="146" y="290"/>
                    <a:pt x="145" y="290"/>
                  </a:cubicBezTo>
                  <a:moveTo>
                    <a:pt x="148" y="286"/>
                  </a:moveTo>
                  <a:cubicBezTo>
                    <a:pt x="120" y="259"/>
                    <a:pt x="120" y="259"/>
                    <a:pt x="120" y="259"/>
                  </a:cubicBezTo>
                  <a:cubicBezTo>
                    <a:pt x="128" y="259"/>
                    <a:pt x="128" y="259"/>
                    <a:pt x="128" y="259"/>
                  </a:cubicBezTo>
                  <a:cubicBezTo>
                    <a:pt x="150" y="281"/>
                    <a:pt x="150" y="281"/>
                    <a:pt x="150" y="281"/>
                  </a:cubicBezTo>
                  <a:cubicBezTo>
                    <a:pt x="149" y="283"/>
                    <a:pt x="149" y="285"/>
                    <a:pt x="148" y="286"/>
                  </a:cubicBezTo>
                  <a:moveTo>
                    <a:pt x="151" y="279"/>
                  </a:moveTo>
                  <a:cubicBezTo>
                    <a:pt x="131" y="259"/>
                    <a:pt x="131" y="259"/>
                    <a:pt x="131" y="259"/>
                  </a:cubicBezTo>
                  <a:cubicBezTo>
                    <a:pt x="136" y="259"/>
                    <a:pt x="136" y="259"/>
                    <a:pt x="136" y="259"/>
                  </a:cubicBezTo>
                  <a:cubicBezTo>
                    <a:pt x="137" y="261"/>
                    <a:pt x="138" y="264"/>
                    <a:pt x="139" y="266"/>
                  </a:cubicBezTo>
                  <a:cubicBezTo>
                    <a:pt x="140" y="267"/>
                    <a:pt x="140" y="267"/>
                    <a:pt x="140" y="267"/>
                  </a:cubicBezTo>
                  <a:cubicBezTo>
                    <a:pt x="141" y="267"/>
                    <a:pt x="141" y="267"/>
                    <a:pt x="141" y="267"/>
                  </a:cubicBezTo>
                  <a:cubicBezTo>
                    <a:pt x="142" y="266"/>
                    <a:pt x="143" y="265"/>
                    <a:pt x="144" y="264"/>
                  </a:cubicBezTo>
                  <a:cubicBezTo>
                    <a:pt x="153" y="273"/>
                    <a:pt x="153" y="273"/>
                    <a:pt x="153" y="273"/>
                  </a:cubicBezTo>
                  <a:cubicBezTo>
                    <a:pt x="153" y="275"/>
                    <a:pt x="152" y="277"/>
                    <a:pt x="151" y="279"/>
                  </a:cubicBezTo>
                  <a:moveTo>
                    <a:pt x="154" y="270"/>
                  </a:moveTo>
                  <a:cubicBezTo>
                    <a:pt x="146" y="263"/>
                    <a:pt x="146" y="263"/>
                    <a:pt x="146" y="263"/>
                  </a:cubicBezTo>
                  <a:cubicBezTo>
                    <a:pt x="147" y="263"/>
                    <a:pt x="148" y="263"/>
                    <a:pt x="148" y="263"/>
                  </a:cubicBezTo>
                  <a:cubicBezTo>
                    <a:pt x="151" y="262"/>
                    <a:pt x="154" y="264"/>
                    <a:pt x="155" y="266"/>
                  </a:cubicBezTo>
                  <a:cubicBezTo>
                    <a:pt x="155" y="267"/>
                    <a:pt x="154" y="269"/>
                    <a:pt x="154" y="270"/>
                  </a:cubicBezTo>
                  <a:moveTo>
                    <a:pt x="157" y="251"/>
                  </a:moveTo>
                  <a:cubicBezTo>
                    <a:pt x="157" y="255"/>
                    <a:pt x="156" y="259"/>
                    <a:pt x="156" y="263"/>
                  </a:cubicBezTo>
                  <a:cubicBezTo>
                    <a:pt x="154" y="262"/>
                    <a:pt x="153" y="261"/>
                    <a:pt x="151" y="261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7" y="126"/>
                    <a:pt x="157" y="126"/>
                    <a:pt x="157" y="126"/>
                  </a:cubicBezTo>
                  <a:lnTo>
                    <a:pt x="157" y="251"/>
                  </a:lnTo>
                  <a:close/>
                  <a:moveTo>
                    <a:pt x="130" y="101"/>
                  </a:moveTo>
                  <a:cubicBezTo>
                    <a:pt x="125" y="101"/>
                    <a:pt x="125" y="101"/>
                    <a:pt x="125" y="101"/>
                  </a:cubicBezTo>
                  <a:cubicBezTo>
                    <a:pt x="124" y="101"/>
                    <a:pt x="123" y="101"/>
                    <a:pt x="123" y="102"/>
                  </a:cubicBezTo>
                  <a:cubicBezTo>
                    <a:pt x="122" y="103"/>
                    <a:pt x="122" y="104"/>
                    <a:pt x="122" y="105"/>
                  </a:cubicBezTo>
                  <a:cubicBezTo>
                    <a:pt x="122" y="112"/>
                    <a:pt x="122" y="112"/>
                    <a:pt x="122" y="112"/>
                  </a:cubicBezTo>
                  <a:cubicBezTo>
                    <a:pt x="122" y="113"/>
                    <a:pt x="122" y="114"/>
                    <a:pt x="123" y="115"/>
                  </a:cubicBezTo>
                  <a:cubicBezTo>
                    <a:pt x="123" y="116"/>
                    <a:pt x="124" y="116"/>
                    <a:pt x="125" y="116"/>
                  </a:cubicBezTo>
                  <a:cubicBezTo>
                    <a:pt x="130" y="116"/>
                    <a:pt x="130" y="116"/>
                    <a:pt x="130" y="116"/>
                  </a:cubicBezTo>
                  <a:cubicBezTo>
                    <a:pt x="130" y="116"/>
                    <a:pt x="131" y="116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2" y="115"/>
                    <a:pt x="132" y="115"/>
                    <a:pt x="132" y="115"/>
                  </a:cubicBezTo>
                  <a:cubicBezTo>
                    <a:pt x="133" y="114"/>
                    <a:pt x="133" y="113"/>
                    <a:pt x="133" y="112"/>
                  </a:cubicBezTo>
                  <a:cubicBezTo>
                    <a:pt x="133" y="105"/>
                    <a:pt x="133" y="105"/>
                    <a:pt x="133" y="105"/>
                  </a:cubicBezTo>
                  <a:cubicBezTo>
                    <a:pt x="133" y="104"/>
                    <a:pt x="133" y="103"/>
                    <a:pt x="132" y="102"/>
                  </a:cubicBezTo>
                  <a:cubicBezTo>
                    <a:pt x="131" y="101"/>
                    <a:pt x="131" y="101"/>
                    <a:pt x="130" y="101"/>
                  </a:cubicBezTo>
                  <a:moveTo>
                    <a:pt x="131" y="112"/>
                  </a:moveTo>
                  <a:cubicBezTo>
                    <a:pt x="131" y="113"/>
                    <a:pt x="131" y="113"/>
                    <a:pt x="131" y="113"/>
                  </a:cubicBezTo>
                  <a:cubicBezTo>
                    <a:pt x="130" y="114"/>
                    <a:pt x="130" y="114"/>
                    <a:pt x="130" y="114"/>
                  </a:cubicBezTo>
                  <a:cubicBezTo>
                    <a:pt x="125" y="114"/>
                    <a:pt x="125" y="114"/>
                    <a:pt x="125" y="114"/>
                  </a:cubicBezTo>
                  <a:cubicBezTo>
                    <a:pt x="124" y="113"/>
                    <a:pt x="124" y="113"/>
                    <a:pt x="124" y="113"/>
                  </a:cubicBezTo>
                  <a:cubicBezTo>
                    <a:pt x="124" y="112"/>
                    <a:pt x="124" y="112"/>
                    <a:pt x="124" y="112"/>
                  </a:cubicBezTo>
                  <a:cubicBezTo>
                    <a:pt x="124" y="105"/>
                    <a:pt x="124" y="105"/>
                    <a:pt x="124" y="105"/>
                  </a:cubicBezTo>
                  <a:cubicBezTo>
                    <a:pt x="124" y="104"/>
                    <a:pt x="124" y="104"/>
                    <a:pt x="124" y="104"/>
                  </a:cubicBezTo>
                  <a:cubicBezTo>
                    <a:pt x="125" y="103"/>
                    <a:pt x="125" y="103"/>
                    <a:pt x="125" y="103"/>
                  </a:cubicBezTo>
                  <a:cubicBezTo>
                    <a:pt x="130" y="103"/>
                    <a:pt x="130" y="103"/>
                    <a:pt x="130" y="103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1" y="105"/>
                    <a:pt x="131" y="105"/>
                    <a:pt x="131" y="105"/>
                  </a:cubicBezTo>
                  <a:lnTo>
                    <a:pt x="131" y="112"/>
                  </a:lnTo>
                  <a:close/>
                  <a:moveTo>
                    <a:pt x="103" y="101"/>
                  </a:moveTo>
                  <a:cubicBezTo>
                    <a:pt x="102" y="102"/>
                    <a:pt x="102" y="102"/>
                    <a:pt x="102" y="102"/>
                  </a:cubicBezTo>
                  <a:cubicBezTo>
                    <a:pt x="102" y="115"/>
                    <a:pt x="102" y="115"/>
                    <a:pt x="102" y="115"/>
                  </a:cubicBezTo>
                  <a:cubicBezTo>
                    <a:pt x="103" y="116"/>
                    <a:pt x="103" y="116"/>
                    <a:pt x="103" y="116"/>
                  </a:cubicBezTo>
                  <a:cubicBezTo>
                    <a:pt x="117" y="116"/>
                    <a:pt x="117" y="116"/>
                    <a:pt x="117" y="116"/>
                  </a:cubicBezTo>
                  <a:cubicBezTo>
                    <a:pt x="118" y="115"/>
                    <a:pt x="118" y="115"/>
                    <a:pt x="118" y="115"/>
                  </a:cubicBezTo>
                  <a:cubicBezTo>
                    <a:pt x="118" y="102"/>
                    <a:pt x="118" y="102"/>
                    <a:pt x="118" y="102"/>
                  </a:cubicBezTo>
                  <a:cubicBezTo>
                    <a:pt x="117" y="101"/>
                    <a:pt x="117" y="101"/>
                    <a:pt x="117" y="101"/>
                  </a:cubicBezTo>
                  <a:lnTo>
                    <a:pt x="103" y="101"/>
                  </a:lnTo>
                  <a:close/>
                  <a:moveTo>
                    <a:pt x="116" y="114"/>
                  </a:moveTo>
                  <a:cubicBezTo>
                    <a:pt x="104" y="114"/>
                    <a:pt x="104" y="114"/>
                    <a:pt x="104" y="114"/>
                  </a:cubicBezTo>
                  <a:cubicBezTo>
                    <a:pt x="104" y="103"/>
                    <a:pt x="104" y="103"/>
                    <a:pt x="104" y="103"/>
                  </a:cubicBezTo>
                  <a:cubicBezTo>
                    <a:pt x="116" y="103"/>
                    <a:pt x="116" y="103"/>
                    <a:pt x="116" y="103"/>
                  </a:cubicBezTo>
                  <a:lnTo>
                    <a:pt x="116" y="114"/>
                  </a:lnTo>
                  <a:close/>
                  <a:moveTo>
                    <a:pt x="72" y="115"/>
                  </a:moveTo>
                  <a:cubicBezTo>
                    <a:pt x="74" y="116"/>
                    <a:pt x="77" y="116"/>
                    <a:pt x="80" y="116"/>
                  </a:cubicBezTo>
                  <a:cubicBezTo>
                    <a:pt x="83" y="116"/>
                    <a:pt x="85" y="116"/>
                    <a:pt x="88" y="115"/>
                  </a:cubicBezTo>
                  <a:cubicBezTo>
                    <a:pt x="90" y="114"/>
                    <a:pt x="91" y="112"/>
                    <a:pt x="91" y="111"/>
                  </a:cubicBezTo>
                  <a:cubicBezTo>
                    <a:pt x="91" y="106"/>
                    <a:pt x="84" y="100"/>
                    <a:pt x="80" y="100"/>
                  </a:cubicBezTo>
                  <a:cubicBezTo>
                    <a:pt x="75" y="100"/>
                    <a:pt x="68" y="106"/>
                    <a:pt x="68" y="111"/>
                  </a:cubicBezTo>
                  <a:cubicBezTo>
                    <a:pt x="68" y="112"/>
                    <a:pt x="69" y="114"/>
                    <a:pt x="72" y="115"/>
                  </a:cubicBezTo>
                  <a:moveTo>
                    <a:pt x="80" y="102"/>
                  </a:moveTo>
                  <a:cubicBezTo>
                    <a:pt x="83" y="102"/>
                    <a:pt x="89" y="107"/>
                    <a:pt x="89" y="111"/>
                  </a:cubicBezTo>
                  <a:cubicBezTo>
                    <a:pt x="89" y="112"/>
                    <a:pt x="88" y="112"/>
                    <a:pt x="87" y="113"/>
                  </a:cubicBezTo>
                  <a:cubicBezTo>
                    <a:pt x="85" y="114"/>
                    <a:pt x="82" y="114"/>
                    <a:pt x="80" y="114"/>
                  </a:cubicBezTo>
                  <a:cubicBezTo>
                    <a:pt x="77" y="114"/>
                    <a:pt x="74" y="114"/>
                    <a:pt x="72" y="113"/>
                  </a:cubicBezTo>
                  <a:cubicBezTo>
                    <a:pt x="71" y="112"/>
                    <a:pt x="70" y="112"/>
                    <a:pt x="70" y="111"/>
                  </a:cubicBezTo>
                  <a:cubicBezTo>
                    <a:pt x="70" y="107"/>
                    <a:pt x="76" y="102"/>
                    <a:pt x="80" y="102"/>
                  </a:cubicBezTo>
                  <a:moveTo>
                    <a:pt x="42" y="101"/>
                  </a:moveTo>
                  <a:cubicBezTo>
                    <a:pt x="41" y="102"/>
                    <a:pt x="41" y="102"/>
                    <a:pt x="41" y="10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56" y="116"/>
                    <a:pt x="56" y="116"/>
                    <a:pt x="56" y="116"/>
                  </a:cubicBezTo>
                  <a:cubicBezTo>
                    <a:pt x="57" y="115"/>
                    <a:pt x="57" y="115"/>
                    <a:pt x="57" y="115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6" y="101"/>
                    <a:pt x="56" y="101"/>
                    <a:pt x="56" y="101"/>
                  </a:cubicBezTo>
                  <a:lnTo>
                    <a:pt x="42" y="101"/>
                  </a:lnTo>
                  <a:close/>
                  <a:moveTo>
                    <a:pt x="55" y="114"/>
                  </a:moveTo>
                  <a:cubicBezTo>
                    <a:pt x="43" y="114"/>
                    <a:pt x="43" y="114"/>
                    <a:pt x="43" y="114"/>
                  </a:cubicBezTo>
                  <a:cubicBezTo>
                    <a:pt x="43" y="103"/>
                    <a:pt x="43" y="103"/>
                    <a:pt x="43" y="103"/>
                  </a:cubicBezTo>
                  <a:cubicBezTo>
                    <a:pt x="55" y="103"/>
                    <a:pt x="55" y="103"/>
                    <a:pt x="55" y="103"/>
                  </a:cubicBezTo>
                  <a:lnTo>
                    <a:pt x="55" y="114"/>
                  </a:lnTo>
                  <a:close/>
                  <a:moveTo>
                    <a:pt x="34" y="101"/>
                  </a:moveTo>
                  <a:cubicBezTo>
                    <a:pt x="29" y="101"/>
                    <a:pt x="29" y="101"/>
                    <a:pt x="29" y="101"/>
                  </a:cubicBezTo>
                  <a:cubicBezTo>
                    <a:pt x="29" y="101"/>
                    <a:pt x="28" y="101"/>
                    <a:pt x="27" y="102"/>
                  </a:cubicBezTo>
                  <a:cubicBezTo>
                    <a:pt x="26" y="103"/>
                    <a:pt x="26" y="104"/>
                    <a:pt x="26" y="10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6" y="114"/>
                    <a:pt x="27" y="115"/>
                  </a:cubicBezTo>
                  <a:cubicBezTo>
                    <a:pt x="28" y="116"/>
                    <a:pt x="29" y="116"/>
                    <a:pt x="29" y="116"/>
                  </a:cubicBezTo>
                  <a:cubicBezTo>
                    <a:pt x="34" y="116"/>
                    <a:pt x="34" y="116"/>
                    <a:pt x="34" y="116"/>
                  </a:cubicBezTo>
                  <a:cubicBezTo>
                    <a:pt x="35" y="116"/>
                    <a:pt x="36" y="116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37" y="114"/>
                    <a:pt x="37" y="113"/>
                    <a:pt x="37" y="112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4"/>
                    <a:pt x="37" y="103"/>
                    <a:pt x="36" y="102"/>
                  </a:cubicBezTo>
                  <a:cubicBezTo>
                    <a:pt x="36" y="101"/>
                    <a:pt x="35" y="101"/>
                    <a:pt x="34" y="101"/>
                  </a:cubicBezTo>
                  <a:moveTo>
                    <a:pt x="35" y="112"/>
                  </a:moveTo>
                  <a:cubicBezTo>
                    <a:pt x="35" y="113"/>
                    <a:pt x="35" y="113"/>
                    <a:pt x="35" y="113"/>
                  </a:cubicBezTo>
                  <a:cubicBezTo>
                    <a:pt x="34" y="114"/>
                    <a:pt x="34" y="114"/>
                    <a:pt x="34" y="114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3"/>
                    <a:pt x="29" y="113"/>
                    <a:pt x="29" y="113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05"/>
                    <a:pt x="28" y="105"/>
                    <a:pt x="28" y="105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5" y="104"/>
                    <a:pt x="35" y="104"/>
                    <a:pt x="35" y="104"/>
                  </a:cubicBezTo>
                  <a:cubicBezTo>
                    <a:pt x="35" y="105"/>
                    <a:pt x="35" y="105"/>
                    <a:pt x="35" y="105"/>
                  </a:cubicBezTo>
                  <a:lnTo>
                    <a:pt x="35" y="112"/>
                  </a:lnTo>
                  <a:close/>
                  <a:moveTo>
                    <a:pt x="84" y="56"/>
                  </a:moveTo>
                  <a:cubicBezTo>
                    <a:pt x="85" y="55"/>
                    <a:pt x="86" y="54"/>
                    <a:pt x="86" y="52"/>
                  </a:cubicBezTo>
                  <a:cubicBezTo>
                    <a:pt x="86" y="51"/>
                    <a:pt x="85" y="50"/>
                    <a:pt x="84" y="49"/>
                  </a:cubicBezTo>
                  <a:cubicBezTo>
                    <a:pt x="83" y="48"/>
                    <a:pt x="81" y="47"/>
                    <a:pt x="80" y="47"/>
                  </a:cubicBezTo>
                  <a:cubicBezTo>
                    <a:pt x="78" y="47"/>
                    <a:pt x="76" y="48"/>
                    <a:pt x="75" y="49"/>
                  </a:cubicBezTo>
                  <a:cubicBezTo>
                    <a:pt x="74" y="50"/>
                    <a:pt x="74" y="51"/>
                    <a:pt x="74" y="52"/>
                  </a:cubicBezTo>
                  <a:cubicBezTo>
                    <a:pt x="74" y="54"/>
                    <a:pt x="74" y="55"/>
                    <a:pt x="75" y="56"/>
                  </a:cubicBezTo>
                  <a:cubicBezTo>
                    <a:pt x="76" y="57"/>
                    <a:pt x="78" y="58"/>
                    <a:pt x="80" y="58"/>
                  </a:cubicBezTo>
                  <a:cubicBezTo>
                    <a:pt x="81" y="58"/>
                    <a:pt x="83" y="57"/>
                    <a:pt x="84" y="56"/>
                  </a:cubicBezTo>
                  <a:moveTo>
                    <a:pt x="76" y="52"/>
                  </a:moveTo>
                  <a:cubicBezTo>
                    <a:pt x="76" y="52"/>
                    <a:pt x="76" y="51"/>
                    <a:pt x="77" y="50"/>
                  </a:cubicBezTo>
                  <a:cubicBezTo>
                    <a:pt x="77" y="50"/>
                    <a:pt x="78" y="49"/>
                    <a:pt x="80" y="49"/>
                  </a:cubicBezTo>
                  <a:cubicBezTo>
                    <a:pt x="81" y="49"/>
                    <a:pt x="82" y="50"/>
                    <a:pt x="82" y="50"/>
                  </a:cubicBezTo>
                  <a:cubicBezTo>
                    <a:pt x="83" y="51"/>
                    <a:pt x="83" y="52"/>
                    <a:pt x="83" y="52"/>
                  </a:cubicBezTo>
                  <a:cubicBezTo>
                    <a:pt x="83" y="53"/>
                    <a:pt x="83" y="54"/>
                    <a:pt x="82" y="55"/>
                  </a:cubicBezTo>
                  <a:cubicBezTo>
                    <a:pt x="82" y="55"/>
                    <a:pt x="81" y="56"/>
                    <a:pt x="80" y="56"/>
                  </a:cubicBezTo>
                  <a:cubicBezTo>
                    <a:pt x="78" y="56"/>
                    <a:pt x="77" y="55"/>
                    <a:pt x="77" y="55"/>
                  </a:cubicBezTo>
                  <a:cubicBezTo>
                    <a:pt x="76" y="54"/>
                    <a:pt x="76" y="53"/>
                    <a:pt x="76" y="52"/>
                  </a:cubicBezTo>
                  <a:moveTo>
                    <a:pt x="107" y="67"/>
                  </a:moveTo>
                  <a:cubicBezTo>
                    <a:pt x="110" y="67"/>
                    <a:pt x="112" y="65"/>
                    <a:pt x="112" y="63"/>
                  </a:cubicBezTo>
                  <a:cubicBezTo>
                    <a:pt x="112" y="60"/>
                    <a:pt x="110" y="58"/>
                    <a:pt x="107" y="58"/>
                  </a:cubicBezTo>
                  <a:cubicBezTo>
                    <a:pt x="105" y="58"/>
                    <a:pt x="102" y="60"/>
                    <a:pt x="102" y="63"/>
                  </a:cubicBezTo>
                  <a:cubicBezTo>
                    <a:pt x="102" y="65"/>
                    <a:pt x="105" y="67"/>
                    <a:pt x="107" y="67"/>
                  </a:cubicBezTo>
                  <a:moveTo>
                    <a:pt x="107" y="60"/>
                  </a:moveTo>
                  <a:cubicBezTo>
                    <a:pt x="109" y="60"/>
                    <a:pt x="110" y="61"/>
                    <a:pt x="110" y="63"/>
                  </a:cubicBezTo>
                  <a:cubicBezTo>
                    <a:pt x="110" y="64"/>
                    <a:pt x="109" y="65"/>
                    <a:pt x="107" y="65"/>
                  </a:cubicBezTo>
                  <a:cubicBezTo>
                    <a:pt x="106" y="65"/>
                    <a:pt x="105" y="64"/>
                    <a:pt x="105" y="63"/>
                  </a:cubicBezTo>
                  <a:cubicBezTo>
                    <a:pt x="105" y="61"/>
                    <a:pt x="106" y="60"/>
                    <a:pt x="107" y="60"/>
                  </a:cubicBezTo>
                  <a:moveTo>
                    <a:pt x="126" y="69"/>
                  </a:moveTo>
                  <a:cubicBezTo>
                    <a:pt x="128" y="69"/>
                    <a:pt x="130" y="67"/>
                    <a:pt x="130" y="65"/>
                  </a:cubicBezTo>
                  <a:cubicBezTo>
                    <a:pt x="130" y="63"/>
                    <a:pt x="128" y="61"/>
                    <a:pt x="126" y="61"/>
                  </a:cubicBezTo>
                  <a:cubicBezTo>
                    <a:pt x="124" y="61"/>
                    <a:pt x="122" y="63"/>
                    <a:pt x="122" y="65"/>
                  </a:cubicBezTo>
                  <a:cubicBezTo>
                    <a:pt x="122" y="67"/>
                    <a:pt x="124" y="69"/>
                    <a:pt x="126" y="69"/>
                  </a:cubicBezTo>
                  <a:moveTo>
                    <a:pt x="126" y="63"/>
                  </a:moveTo>
                  <a:cubicBezTo>
                    <a:pt x="127" y="63"/>
                    <a:pt x="128" y="64"/>
                    <a:pt x="128" y="65"/>
                  </a:cubicBezTo>
                  <a:cubicBezTo>
                    <a:pt x="128" y="66"/>
                    <a:pt x="127" y="67"/>
                    <a:pt x="126" y="67"/>
                  </a:cubicBezTo>
                  <a:cubicBezTo>
                    <a:pt x="125" y="67"/>
                    <a:pt x="124" y="66"/>
                    <a:pt x="124" y="65"/>
                  </a:cubicBezTo>
                  <a:cubicBezTo>
                    <a:pt x="124" y="64"/>
                    <a:pt x="125" y="63"/>
                    <a:pt x="126" y="63"/>
                  </a:cubicBezTo>
                  <a:moveTo>
                    <a:pt x="52" y="67"/>
                  </a:moveTo>
                  <a:cubicBezTo>
                    <a:pt x="54" y="67"/>
                    <a:pt x="57" y="65"/>
                    <a:pt x="57" y="63"/>
                  </a:cubicBezTo>
                  <a:cubicBezTo>
                    <a:pt x="57" y="60"/>
                    <a:pt x="54" y="58"/>
                    <a:pt x="52" y="58"/>
                  </a:cubicBezTo>
                  <a:cubicBezTo>
                    <a:pt x="51" y="58"/>
                    <a:pt x="49" y="58"/>
                    <a:pt x="48" y="59"/>
                  </a:cubicBezTo>
                  <a:cubicBezTo>
                    <a:pt x="48" y="60"/>
                    <a:pt x="47" y="61"/>
                    <a:pt x="47" y="63"/>
                  </a:cubicBezTo>
                  <a:cubicBezTo>
                    <a:pt x="47" y="64"/>
                    <a:pt x="48" y="65"/>
                    <a:pt x="48" y="66"/>
                  </a:cubicBezTo>
                  <a:cubicBezTo>
                    <a:pt x="49" y="67"/>
                    <a:pt x="51" y="67"/>
                    <a:pt x="52" y="67"/>
                  </a:cubicBezTo>
                  <a:moveTo>
                    <a:pt x="50" y="61"/>
                  </a:moveTo>
                  <a:cubicBezTo>
                    <a:pt x="52" y="60"/>
                    <a:pt x="52" y="60"/>
                    <a:pt x="52" y="60"/>
                  </a:cubicBezTo>
                  <a:cubicBezTo>
                    <a:pt x="53" y="60"/>
                    <a:pt x="54" y="61"/>
                    <a:pt x="54" y="63"/>
                  </a:cubicBezTo>
                  <a:cubicBezTo>
                    <a:pt x="54" y="64"/>
                    <a:pt x="53" y="65"/>
                    <a:pt x="52" y="65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49" y="63"/>
                    <a:pt x="49" y="63"/>
                    <a:pt x="49" y="63"/>
                  </a:cubicBezTo>
                  <a:lnTo>
                    <a:pt x="50" y="61"/>
                  </a:lnTo>
                  <a:close/>
                  <a:moveTo>
                    <a:pt x="33" y="69"/>
                  </a:moveTo>
                  <a:cubicBezTo>
                    <a:pt x="35" y="69"/>
                    <a:pt x="37" y="67"/>
                    <a:pt x="37" y="65"/>
                  </a:cubicBezTo>
                  <a:cubicBezTo>
                    <a:pt x="37" y="63"/>
                    <a:pt x="35" y="61"/>
                    <a:pt x="33" y="61"/>
                  </a:cubicBezTo>
                  <a:cubicBezTo>
                    <a:pt x="31" y="61"/>
                    <a:pt x="29" y="63"/>
                    <a:pt x="29" y="65"/>
                  </a:cubicBezTo>
                  <a:cubicBezTo>
                    <a:pt x="29" y="67"/>
                    <a:pt x="31" y="69"/>
                    <a:pt x="33" y="69"/>
                  </a:cubicBezTo>
                  <a:moveTo>
                    <a:pt x="33" y="63"/>
                  </a:moveTo>
                  <a:cubicBezTo>
                    <a:pt x="34" y="63"/>
                    <a:pt x="35" y="64"/>
                    <a:pt x="35" y="65"/>
                  </a:cubicBezTo>
                  <a:cubicBezTo>
                    <a:pt x="35" y="66"/>
                    <a:pt x="34" y="67"/>
                    <a:pt x="33" y="67"/>
                  </a:cubicBezTo>
                  <a:cubicBezTo>
                    <a:pt x="32" y="67"/>
                    <a:pt x="31" y="66"/>
                    <a:pt x="31" y="65"/>
                  </a:cubicBezTo>
                  <a:cubicBezTo>
                    <a:pt x="31" y="64"/>
                    <a:pt x="32" y="63"/>
                    <a:pt x="33" y="6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2494" y="2016"/>
              <a:ext cx="2686" cy="1344"/>
            </a:xfrm>
            <a:custGeom>
              <a:avLst/>
              <a:gdLst>
                <a:gd name="T0" fmla="*/ 2676 w 2686"/>
                <a:gd name="T1" fmla="*/ 10 h 1344"/>
                <a:gd name="T2" fmla="*/ 2676 w 2686"/>
                <a:gd name="T3" fmla="*/ 1334 h 1344"/>
                <a:gd name="T4" fmla="*/ 9 w 2686"/>
                <a:gd name="T5" fmla="*/ 1334 h 1344"/>
                <a:gd name="T6" fmla="*/ 9 w 2686"/>
                <a:gd name="T7" fmla="*/ 10 h 1344"/>
                <a:gd name="T8" fmla="*/ 2676 w 2686"/>
                <a:gd name="T9" fmla="*/ 10 h 1344"/>
                <a:gd name="T10" fmla="*/ 2686 w 2686"/>
                <a:gd name="T11" fmla="*/ 0 h 1344"/>
                <a:gd name="T12" fmla="*/ 0 w 2686"/>
                <a:gd name="T13" fmla="*/ 0 h 1344"/>
                <a:gd name="T14" fmla="*/ 0 w 2686"/>
                <a:gd name="T15" fmla="*/ 1344 h 1344"/>
                <a:gd name="T16" fmla="*/ 2686 w 2686"/>
                <a:gd name="T17" fmla="*/ 1344 h 1344"/>
                <a:gd name="T18" fmla="*/ 2686 w 2686"/>
                <a:gd name="T19" fmla="*/ 0 h 1344"/>
                <a:gd name="T20" fmla="*/ 2686 w 2686"/>
                <a:gd name="T21" fmla="*/ 0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86" h="1344">
                  <a:moveTo>
                    <a:pt x="2676" y="10"/>
                  </a:moveTo>
                  <a:lnTo>
                    <a:pt x="2676" y="1334"/>
                  </a:lnTo>
                  <a:lnTo>
                    <a:pt x="9" y="1334"/>
                  </a:lnTo>
                  <a:lnTo>
                    <a:pt x="9" y="10"/>
                  </a:lnTo>
                  <a:lnTo>
                    <a:pt x="2676" y="10"/>
                  </a:lnTo>
                  <a:moveTo>
                    <a:pt x="2686" y="0"/>
                  </a:moveTo>
                  <a:lnTo>
                    <a:pt x="0" y="0"/>
                  </a:lnTo>
                  <a:lnTo>
                    <a:pt x="0" y="1344"/>
                  </a:lnTo>
                  <a:lnTo>
                    <a:pt x="2686" y="1344"/>
                  </a:lnTo>
                  <a:lnTo>
                    <a:pt x="2686" y="0"/>
                  </a:lnTo>
                  <a:lnTo>
                    <a:pt x="26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853390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6894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443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18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54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15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(HU)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3"/>
            <a:ext cx="12188824" cy="685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 userDrawn="1"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sp>
        <p:nvSpPr>
          <p:cNvPr id="11" name="Rectangle 10"/>
          <p:cNvSpPr/>
          <p:nvPr userDrawn="1"/>
        </p:nvSpPr>
        <p:spPr>
          <a:xfrm>
            <a:off x="-3176" y="3657524"/>
            <a:ext cx="11583988" cy="1219048"/>
          </a:xfrm>
          <a:prstGeom prst="rect">
            <a:avLst/>
          </a:prstGeom>
          <a:gradFill flip="none" rotWithShape="1">
            <a:gsLst>
              <a:gs pos="33000">
                <a:srgbClr val="00AEFF">
                  <a:alpha val="94902"/>
                </a:srgbClr>
              </a:gs>
              <a:gs pos="100000">
                <a:srgbClr val="00AEFF">
                  <a:alpha val="14902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3657525"/>
            <a:ext cx="10969943" cy="1209675"/>
          </a:xfrm>
        </p:spPr>
        <p:txBody>
          <a:bodyPr lIns="0" tIns="0" rIns="182880" bIns="109728" anchor="b" anchorCtr="0">
            <a:normAutofit/>
          </a:bodyPr>
          <a:lstStyle>
            <a:lvl1pPr algn="l"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4876724"/>
            <a:ext cx="10969943" cy="1216152"/>
          </a:xfrm>
        </p:spPr>
        <p:txBody>
          <a:bodyPr lIns="0" tIns="109728" rIns="0" bIns="0" anchor="t" anchorCtr="0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2" name="Rectangle 21"/>
          <p:cNvSpPr/>
          <p:nvPr/>
        </p:nvSpPr>
        <p:spPr>
          <a:xfrm>
            <a:off x="11503088" y="3657524"/>
            <a:ext cx="82296" cy="1219048"/>
          </a:xfrm>
          <a:prstGeom prst="rect">
            <a:avLst/>
          </a:prstGeom>
          <a:solidFill>
            <a:srgbClr val="00A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9" name="Group 18"/>
          <p:cNvGrpSpPr>
            <a:grpSpLocks noChangeAspect="1"/>
          </p:cNvGrpSpPr>
          <p:nvPr userDrawn="1"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3" name="Freeform 2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2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376431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27" name="Rectangle 26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834398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HU)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23" y="1368533"/>
            <a:ext cx="10969777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742271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8" name="Rectangle 27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0" name="Group 19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58634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526" y="1368533"/>
            <a:ext cx="5332488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246813" y="1368533"/>
            <a:ext cx="5332489" cy="4879942"/>
          </a:xfrm>
        </p:spPr>
        <p:txBody>
          <a:bodyPr lIns="0" tIns="0" rIns="0" bIns="0">
            <a:normAutofit/>
          </a:bodyPr>
          <a:lstStyle>
            <a:lvl1pPr marL="2743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400">
                <a:latin typeface="Arial" pitchFamily="34" charset="0"/>
                <a:cs typeface="Arial" pitchFamily="34" charset="0"/>
              </a:defRPr>
            </a:lvl1pPr>
            <a:lvl2pPr marL="4572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2000">
                <a:latin typeface="Arial" pitchFamily="34" charset="0"/>
                <a:cs typeface="Arial" pitchFamily="34" charset="0"/>
              </a:defRPr>
            </a:lvl2pPr>
            <a:lvl3pPr marL="64008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600">
                <a:latin typeface="Arial" pitchFamily="34" charset="0"/>
                <a:cs typeface="Arial" pitchFamily="34" charset="0"/>
              </a:defRPr>
            </a:lvl3pPr>
            <a:lvl4pPr marL="91440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4pPr>
            <a:lvl5pPr marL="1188720" indent="-274320">
              <a:spcBef>
                <a:spcPts val="1000"/>
              </a:spcBef>
              <a:buClr>
                <a:srgbClr val="002060"/>
              </a:buClr>
              <a:buFont typeface="Wingdings" pitchFamily="2" charset="2"/>
              <a:buChar char="§"/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2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22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4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5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7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431485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4" y="152382"/>
            <a:ext cx="9553168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20" name="Rectangle 19"/>
          <p:cNvSpPr/>
          <p:nvPr userDrawn="1"/>
        </p:nvSpPr>
        <p:spPr>
          <a:xfrm>
            <a:off x="11277549" y="6400800"/>
            <a:ext cx="301752" cy="304800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lumMod val="85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592951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(HU)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9777" y="0"/>
            <a:ext cx="1219048" cy="121904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-1" y="1219048"/>
            <a:ext cx="12188825" cy="5638952"/>
          </a:xfrm>
          <a:prstGeom prst="rect">
            <a:avLst/>
          </a:prstGeom>
          <a:gradFill flip="none" rotWithShape="1">
            <a:gsLst>
              <a:gs pos="100000">
                <a:srgbClr val="00487E">
                  <a:alpha val="50000"/>
                </a:srgbClr>
              </a:gs>
              <a:gs pos="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Rectangle 5"/>
          <p:cNvSpPr/>
          <p:nvPr userDrawn="1"/>
        </p:nvSpPr>
        <p:spPr>
          <a:xfrm>
            <a:off x="1" y="0"/>
            <a:ext cx="12188824" cy="121904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2400" b="1">
                <a:solidFill>
                  <a:srgbClr val="00206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8015" y="6400800"/>
            <a:ext cx="10669536" cy="301752"/>
          </a:xfrm>
        </p:spPr>
        <p:txBody>
          <a:bodyPr lIns="0" tIns="0" rIns="0" bIns="0"/>
          <a:lstStyle>
            <a:lvl1pPr algn="l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  <a:ln w="12700">
            <a:solidFill>
              <a:schemeClr val="bg1">
                <a:alpha val="50000"/>
              </a:schemeClr>
            </a:solidFill>
          </a:ln>
        </p:spPr>
        <p:txBody>
          <a:bodyPr lIns="0" tIns="0" rIns="0" bIns="0"/>
          <a:lstStyle>
            <a:lvl1pPr algn="ctr"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  <p:grpSp>
        <p:nvGrpSpPr>
          <p:cNvPr id="17" name="Group 16"/>
          <p:cNvGrpSpPr>
            <a:grpSpLocks noChangeAspect="1"/>
          </p:cNvGrpSpPr>
          <p:nvPr userDrawn="1"/>
        </p:nvGrpSpPr>
        <p:grpSpPr bwMode="auto">
          <a:xfrm>
            <a:off x="10162358" y="1"/>
            <a:ext cx="2026467" cy="1219200"/>
            <a:chOff x="623" y="1352"/>
            <a:chExt cx="2686" cy="1616"/>
          </a:xfrm>
        </p:grpSpPr>
        <p:sp>
          <p:nvSpPr>
            <p:cNvPr id="18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rgbClr val="0E165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239276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3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3" y="1600204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u-H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F5EFE9E-EDDD-42C8-9CB9-D388AE46799D}" type="datetimeFigureOut">
              <a:rPr lang="hu-HU" smtClean="0"/>
              <a:pPr/>
              <a:t>2020.12.03.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7" y="6356355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7" y="6356355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DB41381F-1450-4E0E-9EEB-2F42F9D38EB9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4304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1" r:id="rId3"/>
    <p:sldLayoutId id="2147483650" r:id="rId4"/>
    <p:sldLayoutId id="2147483666" r:id="rId5"/>
    <p:sldLayoutId id="2147483652" r:id="rId6"/>
    <p:sldLayoutId id="2147483668" r:id="rId7"/>
    <p:sldLayoutId id="2147483654" r:id="rId8"/>
    <p:sldLayoutId id="2147483664" r:id="rId9"/>
    <p:sldLayoutId id="2147483660" r:id="rId10"/>
    <p:sldLayoutId id="2147483667" r:id="rId11"/>
    <p:sldLayoutId id="2147483655" r:id="rId12"/>
    <p:sldLayoutId id="2147483669" r:id="rId13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DF4919B-4047-4DB1-8B39-23A42AEBA55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400"/>
              <a:t>2020.12.03.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450ADBC-3396-4FFB-9E58-A6AB70DCADD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427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a.europa.eu/sites/default/files/activities/docs/guide_sms_requirements_hu.pdf" TargetMode="Externa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zlekedesihatosag.kormany.hu/hu/dokumentum/179144" TargetMode="External"/><Relationship Id="rId2" Type="http://schemas.openxmlformats.org/officeDocument/2006/relationships/hyperlink" Target="https://www.kozlekedesihatosag.kormany.hu/hu/dokumentum/179120" TargetMode="Externa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52764" y="1"/>
            <a:ext cx="9136063" cy="990599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en-US" sz="2000" b="0">
              <a:solidFill>
                <a:srgbClr val="00487E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3052762" y="495300"/>
            <a:ext cx="5022850" cy="876300"/>
          </a:xfrm>
          <a:prstGeom prst="rect">
            <a:avLst/>
          </a:prstGeom>
        </p:spPr>
        <p:txBody>
          <a:bodyPr vert="horz" wrap="none" lIns="365760" tIns="0" rIns="91440" bIns="0" rtlCol="0">
            <a:normAutofit/>
          </a:bodyPr>
          <a:lstStyle>
            <a:lvl1pPr marL="0" indent="0" algn="l" defTabSz="1218987" rtl="0" eaLnBrk="1" latinLnBrk="0" hangingPunct="1">
              <a:spcBef>
                <a:spcPts val="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7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600" dirty="0" err="1">
                <a:solidFill>
                  <a:schemeClr val="bg1">
                    <a:lumMod val="75000"/>
                  </a:schemeClr>
                </a:solidFill>
              </a:rPr>
              <a:t>WorkShop</a:t>
            </a:r>
            <a:r>
              <a:rPr lang="hu-HU" sz="1600" dirty="0">
                <a:solidFill>
                  <a:schemeClr val="bg1">
                    <a:lumMod val="75000"/>
                  </a:schemeClr>
                </a:solidFill>
              </a:rPr>
              <a:t> a 4. Vasúti Csomag </a:t>
            </a:r>
            <a:endParaRPr lang="hu-HU" sz="16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600" dirty="0" smtClean="0">
                <a:solidFill>
                  <a:schemeClr val="bg1">
                    <a:lumMod val="75000"/>
                  </a:schemeClr>
                </a:solidFill>
              </a:rPr>
              <a:t>  bevezetésével kapcsolatban </a:t>
            </a: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52765" y="2791217"/>
            <a:ext cx="8662700" cy="2009384"/>
          </a:xfrm>
          <a:prstGeom prst="rect">
            <a:avLst/>
          </a:prstGeom>
        </p:spPr>
        <p:txBody>
          <a:bodyPr vert="horz" lIns="365760" tIns="0" rIns="18288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spcBef>
                <a:spcPts val="1800"/>
              </a:spcBef>
            </a:pPr>
            <a:r>
              <a:rPr lang="en-US" sz="4400" dirty="0" smtClean="0"/>
              <a:t>A </a:t>
            </a:r>
            <a:r>
              <a:rPr lang="hu-HU" sz="4400" dirty="0" smtClean="0"/>
              <a:t>v</a:t>
            </a:r>
            <a:r>
              <a:rPr lang="en-US" sz="4400" dirty="0" err="1" smtClean="0"/>
              <a:t>asútbiztonsági</a:t>
            </a:r>
            <a:r>
              <a:rPr lang="en-US" sz="4400" dirty="0" smtClean="0"/>
              <a:t> </a:t>
            </a:r>
            <a:r>
              <a:rPr lang="en-US" sz="4400" dirty="0" err="1"/>
              <a:t>tanúsítvány</a:t>
            </a:r>
            <a:r>
              <a:rPr lang="en-US" sz="4400" dirty="0"/>
              <a:t> </a:t>
            </a:r>
            <a:r>
              <a:rPr lang="en-US" sz="4400" dirty="0" err="1"/>
              <a:t>kiadásának</a:t>
            </a:r>
            <a:r>
              <a:rPr lang="en-US" sz="4400" dirty="0"/>
              <a:t> </a:t>
            </a:r>
            <a:r>
              <a:rPr lang="en-US" sz="4400" dirty="0" err="1" smtClean="0"/>
              <a:t>változásai</a:t>
            </a:r>
            <a:endParaRPr lang="hu-HU" sz="4400" dirty="0">
              <a:latin typeface="Calibri"/>
              <a:ea typeface="Times New Roman"/>
              <a:cs typeface="Times New Roman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078466" y="5410200"/>
            <a:ext cx="8662701" cy="1115527"/>
          </a:xfrm>
          <a:prstGeom prst="rect">
            <a:avLst/>
          </a:prstGeom>
        </p:spPr>
        <p:txBody>
          <a:bodyPr vert="horz" lIns="365760" tIns="0" rIns="0" bIns="0" rtlCol="0" anchor="t" anchorCtr="0">
            <a:normAutofit/>
          </a:bodyPr>
          <a:lstStyle>
            <a:lvl1pPr marL="0" indent="0" algn="l" defTabSz="1218987" rtl="0" eaLnBrk="1" latinLnBrk="0" hangingPunct="1">
              <a:spcBef>
                <a:spcPts val="6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0949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1898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82848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43797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304746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spcBef>
                <a:spcPct val="20000"/>
              </a:spcBef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1800" dirty="0" smtClean="0">
                <a:solidFill>
                  <a:schemeClr val="bg1">
                    <a:lumMod val="75000"/>
                  </a:schemeClr>
                </a:solidFill>
              </a:rPr>
              <a:t>Derdák Péter</a:t>
            </a:r>
            <a:endParaRPr lang="hu-HU" sz="1800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hu-HU" sz="1800" dirty="0">
                <a:solidFill>
                  <a:schemeClr val="bg1">
                    <a:lumMod val="75000"/>
                  </a:schemeClr>
                </a:solidFill>
              </a:rPr>
              <a:t>Vasúti Hatósági Főosztály</a:t>
            </a:r>
          </a:p>
          <a:p>
            <a:r>
              <a:rPr lang="hu-HU" sz="1800" dirty="0">
                <a:solidFill>
                  <a:schemeClr val="bg1">
                    <a:lumMod val="75000"/>
                  </a:schemeClr>
                </a:solidFill>
              </a:rPr>
              <a:t>Vasútbiztonsági és Ellenőrzési Osztály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 bwMode="auto">
          <a:xfrm>
            <a:off x="9534746" y="274320"/>
            <a:ext cx="2406428" cy="1447799"/>
            <a:chOff x="623" y="1352"/>
            <a:chExt cx="2686" cy="1616"/>
          </a:xfrm>
        </p:grpSpPr>
        <p:sp>
          <p:nvSpPr>
            <p:cNvPr id="1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5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664893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93"/>
            <a:ext cx="12188819" cy="685621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3176" y="3657524"/>
            <a:ext cx="11588560" cy="1219048"/>
            <a:chOff x="-3176" y="3657524"/>
            <a:chExt cx="11588560" cy="1219048"/>
          </a:xfrm>
        </p:grpSpPr>
        <p:sp>
          <p:nvSpPr>
            <p:cNvPr id="10" name="Rectangle 9"/>
            <p:cNvSpPr/>
            <p:nvPr/>
          </p:nvSpPr>
          <p:spPr>
            <a:xfrm>
              <a:off x="-3176" y="3657524"/>
              <a:ext cx="11583988" cy="1219048"/>
            </a:xfrm>
            <a:prstGeom prst="rect">
              <a:avLst/>
            </a:prstGeom>
            <a:gradFill flip="none" rotWithShape="1">
              <a:gsLst>
                <a:gs pos="33000">
                  <a:srgbClr val="00AEFF">
                    <a:alpha val="94902"/>
                  </a:srgbClr>
                </a:gs>
                <a:gs pos="100000">
                  <a:srgbClr val="00AEFF">
                    <a:alpha val="14902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503088" y="3657524"/>
              <a:ext cx="82296" cy="1219048"/>
            </a:xfrm>
            <a:prstGeom prst="rect">
              <a:avLst/>
            </a:prstGeom>
            <a:solidFill>
              <a:srgbClr val="00A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</a:rPr>
              <a:t>2. EU és hazai jogszabályok változásai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8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8" name="Title 12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2</a:t>
            </a:r>
            <a:r>
              <a:rPr lang="hu-HU" sz="3200" dirty="0">
                <a:solidFill>
                  <a:srgbClr val="FF0000"/>
                </a:solidFill>
              </a:rPr>
              <a:t>. EU és hazai jogszabályok </a:t>
            </a:r>
            <a:r>
              <a:rPr lang="hu-HU" sz="3200" dirty="0" smtClean="0">
                <a:solidFill>
                  <a:srgbClr val="FF0000"/>
                </a:solidFill>
              </a:rPr>
              <a:t>változásai</a:t>
            </a:r>
            <a:endParaRPr lang="en-US" sz="3200" dirty="0">
              <a:solidFill>
                <a:srgbClr val="FF0000"/>
              </a:solidFill>
            </a:endParaRPr>
          </a:p>
        </p:txBody>
      </p:sp>
      <p:graphicFrame>
        <p:nvGraphicFramePr>
          <p:cNvPr id="3" name="Tábláza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954045"/>
              </p:ext>
            </p:extLst>
          </p:nvPr>
        </p:nvGraphicFramePr>
        <p:xfrm>
          <a:off x="455612" y="1371600"/>
          <a:ext cx="11125200" cy="49377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25200"/>
              </a:tblGrid>
              <a:tr h="370840">
                <a:tc>
                  <a:txBody>
                    <a:bodyPr/>
                    <a:lstStyle/>
                    <a:p>
                      <a:pPr marL="0" marR="0" lvl="0" indent="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dirty="0" smtClean="0"/>
                        <a:t>A BIZOTTSÁG (EU) 2018/763 VÉGREHAJTÁSI RENDELETE (2018. </a:t>
                      </a:r>
                      <a:r>
                        <a:rPr lang="en-GB" sz="2000" b="0" dirty="0" err="1" smtClean="0"/>
                        <a:t>április</a:t>
                      </a:r>
                      <a:r>
                        <a:rPr lang="en-GB" sz="2000" b="0" dirty="0" smtClean="0"/>
                        <a:t> 9.) </a:t>
                      </a:r>
                      <a:r>
                        <a:rPr lang="en-GB" sz="2000" b="0" dirty="0" err="1" smtClean="0"/>
                        <a:t>az</a:t>
                      </a:r>
                      <a:r>
                        <a:rPr lang="en-GB" sz="2000" b="0" dirty="0" smtClean="0"/>
                        <a:t> (EU) 2016/798 </a:t>
                      </a:r>
                      <a:r>
                        <a:rPr lang="en-GB" sz="2000" b="0" dirty="0" err="1" smtClean="0"/>
                        <a:t>európai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parlamenti</a:t>
                      </a:r>
                      <a:r>
                        <a:rPr lang="en-GB" sz="2000" b="0" dirty="0" smtClean="0"/>
                        <a:t> és </a:t>
                      </a:r>
                      <a:r>
                        <a:rPr lang="en-GB" sz="2000" b="0" dirty="0" err="1" smtClean="0"/>
                        <a:t>tanácsi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irányelv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alapján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egységes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biztonsági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tanúsítványok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vasúti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társaságok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részére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történő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kiadására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vonatkozó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gyakorlati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szabályok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megállapításáról</a:t>
                      </a:r>
                      <a:r>
                        <a:rPr lang="en-GB" sz="2000" b="0" dirty="0" smtClean="0"/>
                        <a:t>, </a:t>
                      </a:r>
                      <a:r>
                        <a:rPr lang="en-GB" sz="2000" b="0" dirty="0" err="1" smtClean="0"/>
                        <a:t>valamint</a:t>
                      </a:r>
                      <a:r>
                        <a:rPr lang="en-GB" sz="2000" b="0" dirty="0" smtClean="0"/>
                        <a:t> a 653/2007/EK </a:t>
                      </a:r>
                      <a:r>
                        <a:rPr lang="en-GB" sz="2000" b="0" dirty="0" err="1" smtClean="0"/>
                        <a:t>bizottsági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rendelet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hatályon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kívül</a:t>
                      </a:r>
                      <a:r>
                        <a:rPr lang="en-GB" sz="2000" b="0" dirty="0" smtClean="0"/>
                        <a:t> </a:t>
                      </a:r>
                      <a:r>
                        <a:rPr lang="en-GB" sz="2000" b="0" dirty="0" err="1" smtClean="0"/>
                        <a:t>helyezéséről</a:t>
                      </a:r>
                      <a:r>
                        <a:rPr lang="en-GB" sz="2000" b="0" dirty="0" smtClean="0"/>
                        <a:t>.</a:t>
                      </a:r>
                      <a:endParaRPr lang="hu-HU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 BIZOTTSÁG (EU) </a:t>
                      </a:r>
                      <a:r>
                        <a:rPr lang="en-GB" sz="2000" b="1" dirty="0" smtClean="0"/>
                        <a:t>2018/762</a:t>
                      </a:r>
                      <a:r>
                        <a:rPr lang="en-GB" sz="2000" dirty="0" smtClean="0"/>
                        <a:t> FELHATALMAZÁSON ALAPULÓ RENDELETE (2018. </a:t>
                      </a:r>
                      <a:r>
                        <a:rPr lang="en-GB" sz="2000" dirty="0" err="1" smtClean="0"/>
                        <a:t>március</a:t>
                      </a:r>
                      <a:r>
                        <a:rPr lang="en-GB" sz="2000" dirty="0" smtClean="0"/>
                        <a:t> 8.) </a:t>
                      </a:r>
                      <a:r>
                        <a:rPr lang="en-GB" sz="2000" dirty="0" err="1" smtClean="0"/>
                        <a:t>az</a:t>
                      </a:r>
                      <a:r>
                        <a:rPr lang="en-GB" sz="2000" dirty="0" smtClean="0"/>
                        <a:t> (EU) 2016/798 </a:t>
                      </a:r>
                      <a:r>
                        <a:rPr lang="en-GB" sz="2000" dirty="0" err="1" smtClean="0"/>
                        <a:t>európai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parlamenti</a:t>
                      </a:r>
                      <a:r>
                        <a:rPr lang="en-GB" sz="2000" dirty="0" smtClean="0"/>
                        <a:t> és </a:t>
                      </a:r>
                      <a:r>
                        <a:rPr lang="en-GB" sz="2000" dirty="0" err="1" smtClean="0"/>
                        <a:t>tanácsi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irányelv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alapján</a:t>
                      </a:r>
                      <a:r>
                        <a:rPr lang="en-GB" sz="2000" dirty="0" smtClean="0"/>
                        <a:t> a </a:t>
                      </a:r>
                      <a:r>
                        <a:rPr lang="en-GB" sz="2000" dirty="0" err="1" smtClean="0"/>
                        <a:t>biztonságirányítási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rendszerek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követelményeire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vonatkozó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közös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biztonsági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módszerek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meghatározásáról</a:t>
                      </a:r>
                      <a:r>
                        <a:rPr lang="en-GB" sz="2000" dirty="0" smtClean="0"/>
                        <a:t>, </a:t>
                      </a:r>
                      <a:r>
                        <a:rPr lang="en-GB" sz="2000" dirty="0" err="1" smtClean="0"/>
                        <a:t>valamint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az</a:t>
                      </a:r>
                      <a:r>
                        <a:rPr lang="en-GB" sz="2000" dirty="0" smtClean="0"/>
                        <a:t> 1158/2010/EU és </a:t>
                      </a:r>
                      <a:r>
                        <a:rPr lang="en-GB" sz="2000" dirty="0" err="1" smtClean="0"/>
                        <a:t>az</a:t>
                      </a:r>
                      <a:r>
                        <a:rPr lang="en-GB" sz="2000" dirty="0" smtClean="0"/>
                        <a:t> 1169/2010/EU </a:t>
                      </a:r>
                      <a:r>
                        <a:rPr lang="en-GB" sz="2000" dirty="0" err="1" smtClean="0"/>
                        <a:t>bizottsági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rendelet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hatályon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kívül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helyezéséről</a:t>
                      </a:r>
                      <a:r>
                        <a:rPr lang="en-GB" sz="2000" dirty="0" smtClean="0"/>
                        <a:t>.</a:t>
                      </a:r>
                      <a:endParaRPr lang="hu-HU" sz="2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 BIZOTTSÁG (EU) </a:t>
                      </a:r>
                      <a:r>
                        <a:rPr lang="en-GB" sz="2000" b="1" dirty="0" smtClean="0"/>
                        <a:t>2018/761 </a:t>
                      </a:r>
                      <a:r>
                        <a:rPr lang="en-GB" sz="2000" dirty="0" smtClean="0"/>
                        <a:t>FELHATALMAZÁSON ALAPULÓ RENDELETE (2018. </a:t>
                      </a:r>
                      <a:r>
                        <a:rPr lang="en-GB" sz="2000" dirty="0" err="1" smtClean="0"/>
                        <a:t>február</a:t>
                      </a:r>
                      <a:r>
                        <a:rPr lang="en-GB" sz="2000" dirty="0" smtClean="0"/>
                        <a:t> 16.) </a:t>
                      </a:r>
                      <a:r>
                        <a:rPr lang="en-GB" sz="2000" dirty="0" err="1" smtClean="0"/>
                        <a:t>az</a:t>
                      </a:r>
                      <a:r>
                        <a:rPr lang="en-GB" sz="2000" dirty="0" smtClean="0"/>
                        <a:t> (EU) 2016/798 </a:t>
                      </a:r>
                      <a:r>
                        <a:rPr lang="en-GB" sz="2000" dirty="0" err="1" smtClean="0"/>
                        <a:t>európai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parlamenti</a:t>
                      </a:r>
                      <a:r>
                        <a:rPr lang="en-GB" sz="2000" dirty="0" smtClean="0"/>
                        <a:t> és </a:t>
                      </a:r>
                      <a:r>
                        <a:rPr lang="en-GB" sz="2000" dirty="0" err="1" smtClean="0"/>
                        <a:t>tanácsi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irányelv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alapján</a:t>
                      </a:r>
                      <a:r>
                        <a:rPr lang="en-GB" sz="2000" dirty="0" smtClean="0"/>
                        <a:t> a </a:t>
                      </a:r>
                      <a:r>
                        <a:rPr lang="en-GB" sz="2000" dirty="0" err="1" smtClean="0"/>
                        <a:t>nemzeti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biztonsági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hatóságok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által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az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egységes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biztonsági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tanúsítvány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vagy</a:t>
                      </a:r>
                      <a:r>
                        <a:rPr lang="en-GB" sz="2000" dirty="0" smtClean="0"/>
                        <a:t> a </a:t>
                      </a:r>
                      <a:r>
                        <a:rPr lang="en-GB" sz="2000" dirty="0" err="1" smtClean="0"/>
                        <a:t>biztonsági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engedély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kiadását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követően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végzett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felügyelet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céljára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alkalmazandó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közös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biztonsági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módszerek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meghatározásáról</a:t>
                      </a:r>
                      <a:r>
                        <a:rPr lang="en-GB" sz="2000" dirty="0" smtClean="0"/>
                        <a:t> és </a:t>
                      </a:r>
                      <a:r>
                        <a:rPr lang="en-GB" sz="2000" dirty="0" err="1" smtClean="0"/>
                        <a:t>az</a:t>
                      </a:r>
                      <a:r>
                        <a:rPr lang="en-GB" sz="2000" dirty="0" smtClean="0"/>
                        <a:t> 1077/2012/EU </a:t>
                      </a:r>
                      <a:r>
                        <a:rPr lang="en-GB" sz="2000" dirty="0" err="1" smtClean="0"/>
                        <a:t>bizottsági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rendelet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hatályon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kívül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helyezéséről</a:t>
                      </a:r>
                      <a:r>
                        <a:rPr lang="en-GB" sz="2000" dirty="0" smtClean="0"/>
                        <a:t>.</a:t>
                      </a:r>
                      <a:endParaRPr lang="hu-H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/>
                        <a:t>A BIZOTTSÁG (EU) </a:t>
                      </a:r>
                      <a:r>
                        <a:rPr lang="en-GB" sz="2000" b="1" dirty="0" smtClean="0"/>
                        <a:t>2018/764</a:t>
                      </a:r>
                      <a:r>
                        <a:rPr lang="en-GB" sz="2000" dirty="0" smtClean="0"/>
                        <a:t> VÉGREHAJTÁSI RENDELETE (2018. </a:t>
                      </a:r>
                      <a:r>
                        <a:rPr lang="en-GB" sz="2000" dirty="0" err="1" smtClean="0"/>
                        <a:t>május</a:t>
                      </a:r>
                      <a:r>
                        <a:rPr lang="en-GB" sz="2000" dirty="0" smtClean="0"/>
                        <a:t> 2.) </a:t>
                      </a:r>
                      <a:r>
                        <a:rPr lang="en-GB" sz="2000" dirty="0" err="1" smtClean="0"/>
                        <a:t>az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Európai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Unió</a:t>
                      </a:r>
                      <a:r>
                        <a:rPr lang="en-GB" sz="2000" dirty="0" smtClean="0"/>
                        <a:t> Vasúti </a:t>
                      </a:r>
                      <a:r>
                        <a:rPr lang="en-GB" sz="2000" dirty="0" err="1" smtClean="0"/>
                        <a:t>Ügynöksége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részére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fizetendő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díjakról</a:t>
                      </a:r>
                      <a:r>
                        <a:rPr lang="en-GB" sz="2000" dirty="0" smtClean="0"/>
                        <a:t> és a </a:t>
                      </a:r>
                      <a:r>
                        <a:rPr lang="en-GB" sz="2000" dirty="0" err="1" smtClean="0"/>
                        <a:t>díjfizetésre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vonatkozó</a:t>
                      </a:r>
                      <a:r>
                        <a:rPr lang="en-GB" sz="2000" dirty="0" smtClean="0"/>
                        <a:t> </a:t>
                      </a:r>
                      <a:r>
                        <a:rPr lang="en-GB" sz="2000" dirty="0" err="1" smtClean="0"/>
                        <a:t>feltételekről</a:t>
                      </a:r>
                      <a:r>
                        <a:rPr lang="en-GB" sz="2000" dirty="0" smtClean="0"/>
                        <a:t>.</a:t>
                      </a:r>
                      <a:endParaRPr lang="hu-HU" sz="20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875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719215" y="695609"/>
            <a:ext cx="20156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(EU) 2018/761 </a:t>
            </a:r>
            <a:r>
              <a:rPr lang="en-GB" sz="1200" dirty="0" smtClean="0">
                <a:solidFill>
                  <a:prstClr val="black"/>
                </a:solidFill>
              </a:rPr>
              <a:t>rend</a:t>
            </a:r>
            <a:r>
              <a:rPr lang="hu-HU" sz="1200" dirty="0" smtClean="0">
                <a:solidFill>
                  <a:prstClr val="black"/>
                </a:solidFill>
              </a:rPr>
              <a:t>.</a:t>
            </a:r>
            <a:br>
              <a:rPr lang="hu-HU" sz="1200" dirty="0" smtClean="0">
                <a:solidFill>
                  <a:prstClr val="black"/>
                </a:solidFill>
              </a:rPr>
            </a:br>
            <a:r>
              <a:rPr lang="hu-HU" sz="1200" dirty="0" smtClean="0">
                <a:solidFill>
                  <a:prstClr val="black"/>
                </a:solidFill>
              </a:rPr>
              <a:t>F</a:t>
            </a:r>
            <a:r>
              <a:rPr lang="en-GB" sz="1200" dirty="0" err="1" smtClean="0">
                <a:solidFill>
                  <a:prstClr val="black"/>
                </a:solidFill>
              </a:rPr>
              <a:t>elügyelet</a:t>
            </a:r>
            <a:endParaRPr lang="hu-HU" sz="1200" dirty="0" smtClean="0">
              <a:solidFill>
                <a:prstClr val="black"/>
              </a:solidFill>
            </a:endParaRPr>
          </a:p>
          <a:p>
            <a:pPr algn="ctr" defTabSz="914400"/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830900" y="695609"/>
            <a:ext cx="20156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402/2013/EU </a:t>
            </a:r>
            <a:r>
              <a:rPr lang="en-GB" sz="1200" dirty="0" smtClean="0">
                <a:solidFill>
                  <a:prstClr val="black"/>
                </a:solidFill>
              </a:rPr>
              <a:t>rend</a:t>
            </a:r>
            <a:r>
              <a:rPr lang="hu-HU" sz="1200" dirty="0" smtClean="0">
                <a:solidFill>
                  <a:prstClr val="black"/>
                </a:solidFill>
              </a:rPr>
              <a:t>.</a:t>
            </a:r>
            <a:br>
              <a:rPr lang="hu-HU" sz="1200" dirty="0" smtClean="0">
                <a:solidFill>
                  <a:prstClr val="black"/>
                </a:solidFill>
              </a:rPr>
            </a:br>
            <a:r>
              <a:rPr lang="hu-HU" sz="1200" dirty="0" smtClean="0">
                <a:solidFill>
                  <a:prstClr val="black"/>
                </a:solidFill>
              </a:rPr>
              <a:t>K</a:t>
            </a:r>
            <a:r>
              <a:rPr lang="en-GB" sz="1200" dirty="0" err="1" smtClean="0">
                <a:solidFill>
                  <a:prstClr val="black"/>
                </a:solidFill>
              </a:rPr>
              <a:t>ockázatelemzés</a:t>
            </a:r>
            <a:endParaRPr lang="hu-HU" sz="1200" dirty="0" smtClean="0">
              <a:solidFill>
                <a:prstClr val="black"/>
              </a:solidFill>
            </a:endParaRPr>
          </a:p>
          <a:p>
            <a:pPr algn="ctr" defTabSz="914400"/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4942584" y="695608"/>
            <a:ext cx="211168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1078/2012/EU </a:t>
            </a:r>
            <a:r>
              <a:rPr lang="en-GB" sz="1200" dirty="0" smtClean="0">
                <a:solidFill>
                  <a:prstClr val="black"/>
                </a:solidFill>
              </a:rPr>
              <a:t>rend</a:t>
            </a:r>
            <a:r>
              <a:rPr lang="hu-HU" sz="1200" dirty="0" smtClean="0">
                <a:solidFill>
                  <a:prstClr val="black"/>
                </a:solidFill>
              </a:rPr>
              <a:t>.</a:t>
            </a:r>
            <a:br>
              <a:rPr lang="hu-HU" sz="1200" dirty="0" smtClean="0">
                <a:solidFill>
                  <a:prstClr val="black"/>
                </a:solidFill>
              </a:rPr>
            </a:br>
            <a:r>
              <a:rPr lang="hu-HU" sz="1200" dirty="0" smtClean="0">
                <a:solidFill>
                  <a:prstClr val="black"/>
                </a:solidFill>
              </a:rPr>
              <a:t>N</a:t>
            </a:r>
            <a:r>
              <a:rPr lang="en-GB" sz="1200" dirty="0" err="1" smtClean="0">
                <a:solidFill>
                  <a:prstClr val="black"/>
                </a:solidFill>
              </a:rPr>
              <a:t>yomon</a:t>
            </a:r>
            <a:r>
              <a:rPr lang="en-GB" sz="1200" dirty="0" smtClean="0">
                <a:solidFill>
                  <a:prstClr val="black"/>
                </a:solidFill>
              </a:rPr>
              <a:t> </a:t>
            </a:r>
            <a:r>
              <a:rPr lang="en-GB" sz="1200" dirty="0" err="1" smtClean="0">
                <a:solidFill>
                  <a:prstClr val="black"/>
                </a:solidFill>
              </a:rPr>
              <a:t>követés</a:t>
            </a:r>
            <a:endParaRPr lang="hu-HU" sz="1200" dirty="0" smtClean="0">
              <a:solidFill>
                <a:prstClr val="black"/>
              </a:solidFill>
            </a:endParaRPr>
          </a:p>
          <a:p>
            <a:pPr algn="ctr" defTabSz="914400"/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7150256" y="695604"/>
            <a:ext cx="2015699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b="1" dirty="0">
                <a:solidFill>
                  <a:prstClr val="black"/>
                </a:solidFill>
              </a:rPr>
              <a:t>OPE TSI</a:t>
            </a:r>
            <a:endParaRPr lang="hu-HU" sz="1800" b="1" dirty="0">
              <a:solidFill>
                <a:prstClr val="black"/>
              </a:solidFill>
            </a:endParaRPr>
          </a:p>
          <a:p>
            <a:pPr algn="ctr" defTabSz="914400"/>
            <a:r>
              <a:rPr lang="en-GB" sz="1200" dirty="0" smtClean="0">
                <a:solidFill>
                  <a:prstClr val="black"/>
                </a:solidFill>
              </a:rPr>
              <a:t>(</a:t>
            </a:r>
            <a:r>
              <a:rPr lang="en-GB" sz="1200" dirty="0">
                <a:solidFill>
                  <a:prstClr val="black"/>
                </a:solidFill>
              </a:rPr>
              <a:t>EU) 2015/995 rend.</a:t>
            </a:r>
            <a:endParaRPr lang="hu-HU" sz="1200" dirty="0">
              <a:solidFill>
                <a:prstClr val="black"/>
              </a:solidFill>
            </a:endParaRPr>
          </a:p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(EU) 2019/773 rend</a:t>
            </a:r>
            <a:r>
              <a:rPr lang="en-GB" sz="1200" dirty="0" smtClean="0">
                <a:solidFill>
                  <a:prstClr val="black"/>
                </a:solidFill>
              </a:rPr>
              <a:t>.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2397687" y="2328118"/>
            <a:ext cx="230365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(EU) 2018/763 rend.</a:t>
            </a:r>
            <a:endParaRPr lang="hu-HU" sz="1200" dirty="0">
              <a:solidFill>
                <a:prstClr val="black"/>
              </a:solidFill>
            </a:endParaRPr>
          </a:p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SSC </a:t>
            </a:r>
            <a:r>
              <a:rPr lang="en-GB" sz="1200" dirty="0" err="1">
                <a:solidFill>
                  <a:prstClr val="black"/>
                </a:solidFill>
              </a:rPr>
              <a:t>gyakorlati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szabályok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5518498" y="2328118"/>
            <a:ext cx="20745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(EU) 2018/762 rend.</a:t>
            </a:r>
            <a:endParaRPr lang="hu-HU" sz="1200" dirty="0">
              <a:solidFill>
                <a:prstClr val="black"/>
              </a:solidFill>
            </a:endParaRPr>
          </a:p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SSC </a:t>
            </a:r>
            <a:r>
              <a:rPr lang="en-GB" sz="1200" dirty="0" err="1">
                <a:solidFill>
                  <a:prstClr val="black"/>
                </a:solidFill>
              </a:rPr>
              <a:t>követelményei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11" name="Ellipszis 10"/>
          <p:cNvSpPr/>
          <p:nvPr/>
        </p:nvSpPr>
        <p:spPr>
          <a:xfrm>
            <a:off x="4270685" y="2867744"/>
            <a:ext cx="1727742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(EU) </a:t>
            </a:r>
            <a:r>
              <a:rPr lang="en-GB" sz="1200" dirty="0" smtClean="0">
                <a:solidFill>
                  <a:prstClr val="black"/>
                </a:solidFill>
              </a:rPr>
              <a:t>2016/798</a:t>
            </a:r>
            <a:r>
              <a:rPr lang="hu-HU" sz="1200" dirty="0" smtClean="0">
                <a:solidFill>
                  <a:prstClr val="black"/>
                </a:solidFill>
              </a:rPr>
              <a:t/>
            </a:r>
            <a:br>
              <a:rPr lang="hu-HU" sz="1200" dirty="0" smtClean="0">
                <a:solidFill>
                  <a:prstClr val="black"/>
                </a:solidFill>
              </a:rPr>
            </a:br>
            <a:r>
              <a:rPr lang="en-GB" sz="1200" dirty="0" err="1" smtClean="0">
                <a:solidFill>
                  <a:prstClr val="black"/>
                </a:solidFill>
              </a:rPr>
              <a:t>irányelv</a:t>
            </a:r>
            <a:endParaRPr lang="hu-HU" sz="1200" dirty="0">
              <a:solidFill>
                <a:prstClr val="black"/>
              </a:solidFill>
            </a:endParaRPr>
          </a:p>
          <a:p>
            <a:pPr algn="ctr" defTabSz="914400"/>
            <a:r>
              <a:rPr lang="en-GB" sz="1200" dirty="0" err="1" smtClean="0">
                <a:solidFill>
                  <a:prstClr val="black"/>
                </a:solidFill>
              </a:rPr>
              <a:t>Vasútbiztonságról</a:t>
            </a:r>
            <a:endParaRPr lang="hu-HU" sz="1200" dirty="0" smtClean="0">
              <a:solidFill>
                <a:prstClr val="black"/>
              </a:solidFill>
            </a:endParaRPr>
          </a:p>
          <a:p>
            <a:pPr algn="ctr" defTabSz="914400"/>
            <a:r>
              <a:rPr lang="en-GB" sz="1200" dirty="0" smtClean="0">
                <a:solidFill>
                  <a:prstClr val="black"/>
                </a:solidFill>
              </a:rPr>
              <a:t> 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14" name="Ellipszis 13"/>
          <p:cNvSpPr/>
          <p:nvPr/>
        </p:nvSpPr>
        <p:spPr>
          <a:xfrm>
            <a:off x="2542943" y="4318828"/>
            <a:ext cx="1727742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 defTabSz="914400"/>
            <a:r>
              <a:rPr lang="en-GB" sz="1200" dirty="0" smtClean="0">
                <a:solidFill>
                  <a:prstClr val="black"/>
                </a:solidFill>
              </a:rPr>
              <a:t>(</a:t>
            </a:r>
            <a:r>
              <a:rPr lang="en-GB" sz="1200" dirty="0">
                <a:solidFill>
                  <a:prstClr val="black"/>
                </a:solidFill>
              </a:rPr>
              <a:t>EU) </a:t>
            </a:r>
            <a:r>
              <a:rPr lang="en-GB" sz="1200" dirty="0" smtClean="0">
                <a:solidFill>
                  <a:prstClr val="black"/>
                </a:solidFill>
              </a:rPr>
              <a:t>2016/797</a:t>
            </a:r>
            <a:r>
              <a:rPr lang="hu-HU" sz="1200" dirty="0" smtClean="0">
                <a:solidFill>
                  <a:prstClr val="black"/>
                </a:solidFill>
              </a:rPr>
              <a:t/>
            </a:r>
            <a:br>
              <a:rPr lang="hu-HU" sz="1200" dirty="0" smtClean="0">
                <a:solidFill>
                  <a:prstClr val="black"/>
                </a:solidFill>
              </a:rPr>
            </a:br>
            <a:r>
              <a:rPr lang="en-GB" sz="1200" dirty="0" err="1" smtClean="0">
                <a:solidFill>
                  <a:prstClr val="black"/>
                </a:solidFill>
              </a:rPr>
              <a:t>irányelv</a:t>
            </a:r>
            <a:endParaRPr lang="hu-HU" sz="1200" dirty="0">
              <a:solidFill>
                <a:prstClr val="black"/>
              </a:solidFill>
            </a:endParaRPr>
          </a:p>
          <a:p>
            <a:pPr algn="ctr" defTabSz="914400"/>
            <a:r>
              <a:rPr lang="en-GB" sz="1200" dirty="0" err="1" smtClean="0">
                <a:solidFill>
                  <a:prstClr val="black"/>
                </a:solidFill>
              </a:rPr>
              <a:t>Kölcsönös</a:t>
            </a:r>
            <a:r>
              <a:rPr lang="hu-HU" sz="1200" dirty="0" smtClean="0">
                <a:solidFill>
                  <a:prstClr val="black"/>
                </a:solidFill>
              </a:rPr>
              <a:t/>
            </a:r>
            <a:br>
              <a:rPr lang="hu-HU" sz="1200" dirty="0" smtClean="0">
                <a:solidFill>
                  <a:prstClr val="black"/>
                </a:solidFill>
              </a:rPr>
            </a:br>
            <a:r>
              <a:rPr lang="en-GB" sz="1200" dirty="0" err="1" smtClean="0">
                <a:solidFill>
                  <a:prstClr val="black"/>
                </a:solidFill>
              </a:rPr>
              <a:t>átjárhatóság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15" name="Ellipszis 14"/>
          <p:cNvSpPr/>
          <p:nvPr/>
        </p:nvSpPr>
        <p:spPr>
          <a:xfrm>
            <a:off x="5989962" y="4345169"/>
            <a:ext cx="1727742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(EU) 2016/796 rend</a:t>
            </a:r>
            <a:r>
              <a:rPr lang="en-GB" sz="1200" dirty="0" smtClean="0">
                <a:solidFill>
                  <a:prstClr val="black"/>
                </a:solidFill>
              </a:rPr>
              <a:t>.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9361360" y="4087998"/>
            <a:ext cx="20745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(EU) 2018/764 rend.</a:t>
            </a:r>
            <a:endParaRPr lang="hu-HU" sz="1200" dirty="0">
              <a:solidFill>
                <a:prstClr val="black"/>
              </a:solidFill>
            </a:endParaRPr>
          </a:p>
          <a:p>
            <a:pPr algn="ctr" defTabSz="914400"/>
            <a:r>
              <a:rPr lang="en-GB" sz="1200" dirty="0" err="1" smtClean="0">
                <a:solidFill>
                  <a:prstClr val="black"/>
                </a:solidFill>
              </a:rPr>
              <a:t>díjak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17" name="Szövegdoboz 16"/>
          <p:cNvSpPr txBox="1"/>
          <p:nvPr/>
        </p:nvSpPr>
        <p:spPr>
          <a:xfrm>
            <a:off x="9447196" y="5473543"/>
            <a:ext cx="20745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(EU) 2018/867 rend.</a:t>
            </a:r>
            <a:endParaRPr lang="hu-HU" sz="1200" dirty="0">
              <a:solidFill>
                <a:prstClr val="black"/>
              </a:solidFill>
            </a:endParaRPr>
          </a:p>
          <a:p>
            <a:pPr algn="ctr" defTabSz="914400"/>
            <a:r>
              <a:rPr lang="en-GB" sz="1200" dirty="0" err="1">
                <a:solidFill>
                  <a:prstClr val="black"/>
                </a:solidFill>
              </a:rPr>
              <a:t>fellebbezési</a:t>
            </a:r>
            <a:r>
              <a:rPr lang="en-GB" sz="1200" dirty="0">
                <a:solidFill>
                  <a:prstClr val="black"/>
                </a:solidFill>
              </a:rPr>
              <a:t> </a:t>
            </a:r>
            <a:r>
              <a:rPr lang="en-GB" sz="1200" dirty="0" err="1">
                <a:solidFill>
                  <a:prstClr val="black"/>
                </a:solidFill>
              </a:rPr>
              <a:t>tanács</a:t>
            </a:r>
            <a:r>
              <a:rPr lang="en-GB" sz="1200" dirty="0">
                <a:solidFill>
                  <a:prstClr val="black"/>
                </a:solidFill>
              </a:rPr>
              <a:t>(ok</a:t>
            </a:r>
            <a:r>
              <a:rPr lang="en-GB" sz="1200" dirty="0" smtClean="0">
                <a:solidFill>
                  <a:prstClr val="black"/>
                </a:solidFill>
              </a:rPr>
              <a:t>)</a:t>
            </a:r>
            <a:endParaRPr lang="hu-HU" sz="1200" dirty="0">
              <a:solidFill>
                <a:prstClr val="black"/>
              </a:solidFill>
            </a:endParaRPr>
          </a:p>
        </p:txBody>
      </p:sp>
      <p:cxnSp>
        <p:nvCxnSpPr>
          <p:cNvPr id="21" name="Szögletes összekötő 20"/>
          <p:cNvCxnSpPr>
            <a:stCxn id="9" idx="1"/>
            <a:endCxn id="5" idx="2"/>
          </p:cNvCxnSpPr>
          <p:nvPr/>
        </p:nvCxnSpPr>
        <p:spPr>
          <a:xfrm rot="10800000">
            <a:off x="1727066" y="1341941"/>
            <a:ext cx="670623" cy="1217009"/>
          </a:xfrm>
          <a:prstGeom prst="bentConnector2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zögletes összekötő 26"/>
          <p:cNvCxnSpPr>
            <a:stCxn id="11" idx="6"/>
            <a:endCxn id="10" idx="2"/>
          </p:cNvCxnSpPr>
          <p:nvPr/>
        </p:nvCxnSpPr>
        <p:spPr>
          <a:xfrm flipV="1">
            <a:off x="5998429" y="2789780"/>
            <a:ext cx="557336" cy="72603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Szögletes összekötő 28"/>
          <p:cNvCxnSpPr>
            <a:stCxn id="11" idx="2"/>
            <a:endCxn id="9" idx="2"/>
          </p:cNvCxnSpPr>
          <p:nvPr/>
        </p:nvCxnSpPr>
        <p:spPr>
          <a:xfrm rot="10800000">
            <a:off x="3549517" y="2789780"/>
            <a:ext cx="721169" cy="726036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Egyenes összekötő nyíllal 30"/>
          <p:cNvCxnSpPr>
            <a:stCxn id="9" idx="3"/>
            <a:endCxn id="10" idx="1"/>
          </p:cNvCxnSpPr>
          <p:nvPr/>
        </p:nvCxnSpPr>
        <p:spPr>
          <a:xfrm>
            <a:off x="4701343" y="2558948"/>
            <a:ext cx="81715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Szögletes összekötő 32"/>
          <p:cNvCxnSpPr>
            <a:stCxn id="15" idx="7"/>
            <a:endCxn id="16" idx="1"/>
          </p:cNvCxnSpPr>
          <p:nvPr/>
        </p:nvCxnSpPr>
        <p:spPr>
          <a:xfrm rot="5400000" flipH="1" flipV="1">
            <a:off x="8304945" y="3478570"/>
            <a:ext cx="216157" cy="1896678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zögletes összekötő 36"/>
          <p:cNvCxnSpPr>
            <a:stCxn id="15" idx="5"/>
            <a:endCxn id="17" idx="1"/>
          </p:cNvCxnSpPr>
          <p:nvPr/>
        </p:nvCxnSpPr>
        <p:spPr>
          <a:xfrm rot="16200000" flipH="1">
            <a:off x="8329500" y="4586679"/>
            <a:ext cx="252879" cy="198251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zögletes összekötő 38"/>
          <p:cNvCxnSpPr>
            <a:stCxn id="10" idx="0"/>
            <a:endCxn id="8" idx="2"/>
          </p:cNvCxnSpPr>
          <p:nvPr/>
        </p:nvCxnSpPr>
        <p:spPr>
          <a:xfrm rot="5400000" flipH="1" flipV="1">
            <a:off x="6863843" y="1033856"/>
            <a:ext cx="986183" cy="1602343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Szögletes összekötő 42"/>
          <p:cNvCxnSpPr>
            <a:stCxn id="10" idx="0"/>
            <a:endCxn id="7" idx="2"/>
          </p:cNvCxnSpPr>
          <p:nvPr/>
        </p:nvCxnSpPr>
        <p:spPr>
          <a:xfrm rot="16200000" flipV="1">
            <a:off x="5784009" y="1556359"/>
            <a:ext cx="986179" cy="557336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5" name="Szögletes összekötő 44"/>
          <p:cNvCxnSpPr>
            <a:stCxn id="10" idx="0"/>
            <a:endCxn id="6" idx="2"/>
          </p:cNvCxnSpPr>
          <p:nvPr/>
        </p:nvCxnSpPr>
        <p:spPr>
          <a:xfrm rot="16200000" flipV="1">
            <a:off x="4704171" y="476521"/>
            <a:ext cx="986177" cy="2717014"/>
          </a:xfrm>
          <a:prstGeom prst="bentConnector3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5" name="Ellipszis 54"/>
          <p:cNvSpPr/>
          <p:nvPr/>
        </p:nvSpPr>
        <p:spPr>
          <a:xfrm>
            <a:off x="9534753" y="836712"/>
            <a:ext cx="1727742" cy="129614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(EU) 2016/796 rend</a:t>
            </a:r>
            <a:r>
              <a:rPr lang="en-GB" sz="1200" dirty="0" smtClean="0">
                <a:solidFill>
                  <a:prstClr val="black"/>
                </a:solidFill>
              </a:rPr>
              <a:t>.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57" name="Szövegdoboz 56"/>
          <p:cNvSpPr txBox="1"/>
          <p:nvPr/>
        </p:nvSpPr>
        <p:spPr>
          <a:xfrm>
            <a:off x="9361360" y="2328117"/>
            <a:ext cx="20745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2011/765/EU hat.</a:t>
            </a:r>
            <a:endParaRPr lang="hu-HU" sz="1200" dirty="0">
              <a:solidFill>
                <a:prstClr val="black"/>
              </a:solidFill>
            </a:endParaRPr>
          </a:p>
          <a:p>
            <a:pPr algn="ctr" defTabSz="914400"/>
            <a:r>
              <a:rPr lang="en-GB" sz="1200" dirty="0" err="1">
                <a:solidFill>
                  <a:prstClr val="black"/>
                </a:solidFill>
              </a:rPr>
              <a:t>mozdonyvezetők</a:t>
            </a:r>
            <a:endParaRPr lang="hu-HU" sz="1200" dirty="0">
              <a:solidFill>
                <a:prstClr val="black"/>
              </a:solidFill>
            </a:endParaRPr>
          </a:p>
        </p:txBody>
      </p:sp>
      <p:sp>
        <p:nvSpPr>
          <p:cNvPr id="62" name="Szövegdoboz 61"/>
          <p:cNvSpPr txBox="1"/>
          <p:nvPr/>
        </p:nvSpPr>
        <p:spPr>
          <a:xfrm>
            <a:off x="9364998" y="3054154"/>
            <a:ext cx="2074529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en-GB" sz="1200" dirty="0" smtClean="0">
                <a:solidFill>
                  <a:prstClr val="black"/>
                </a:solidFill>
              </a:rPr>
              <a:t>(</a:t>
            </a:r>
            <a:r>
              <a:rPr lang="en-GB" sz="1200" dirty="0">
                <a:solidFill>
                  <a:prstClr val="black"/>
                </a:solidFill>
              </a:rPr>
              <a:t>EU) 2019/779</a:t>
            </a:r>
            <a:endParaRPr lang="hu-HU" sz="1200" dirty="0">
              <a:solidFill>
                <a:prstClr val="black"/>
              </a:solidFill>
            </a:endParaRPr>
          </a:p>
          <a:p>
            <a:pPr algn="ctr" defTabSz="914400"/>
            <a:r>
              <a:rPr lang="en-GB" sz="1200" dirty="0">
                <a:solidFill>
                  <a:prstClr val="black"/>
                </a:solidFill>
              </a:rPr>
              <a:t>ECM</a:t>
            </a:r>
            <a:endParaRPr lang="hu-HU" sz="1200" dirty="0">
              <a:solidFill>
                <a:prstClr val="black"/>
              </a:solidFill>
            </a:endParaRPr>
          </a:p>
        </p:txBody>
      </p:sp>
      <p:cxnSp>
        <p:nvCxnSpPr>
          <p:cNvPr id="79" name="Szögletes összekötő 78"/>
          <p:cNvCxnSpPr>
            <a:stCxn id="10" idx="3"/>
            <a:endCxn id="57" idx="1"/>
          </p:cNvCxnSpPr>
          <p:nvPr/>
        </p:nvCxnSpPr>
        <p:spPr>
          <a:xfrm flipV="1">
            <a:off x="7593029" y="2558950"/>
            <a:ext cx="1768333" cy="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zögletes összekötő 82"/>
          <p:cNvCxnSpPr>
            <a:stCxn id="10" idx="3"/>
            <a:endCxn id="62" idx="1"/>
          </p:cNvCxnSpPr>
          <p:nvPr/>
        </p:nvCxnSpPr>
        <p:spPr>
          <a:xfrm>
            <a:off x="7593027" y="2558951"/>
            <a:ext cx="1771971" cy="726036"/>
          </a:xfrm>
          <a:prstGeom prst="bentConnector3">
            <a:avLst>
              <a:gd name="adj1" fmla="val 63232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gyenes összekötő nyíllal 88"/>
          <p:cNvCxnSpPr>
            <a:stCxn id="14" idx="7"/>
            <a:endCxn id="11" idx="3"/>
          </p:cNvCxnSpPr>
          <p:nvPr/>
        </p:nvCxnSpPr>
        <p:spPr>
          <a:xfrm flipV="1">
            <a:off x="4017663" y="3974072"/>
            <a:ext cx="506044" cy="5345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Egyenes összekötő nyíllal 90"/>
          <p:cNvCxnSpPr>
            <a:stCxn id="15" idx="1"/>
            <a:endCxn id="11" idx="5"/>
          </p:cNvCxnSpPr>
          <p:nvPr/>
        </p:nvCxnSpPr>
        <p:spPr>
          <a:xfrm flipH="1" flipV="1">
            <a:off x="5745405" y="3974075"/>
            <a:ext cx="497580" cy="56091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Egyenes összekötő nyíllal 92"/>
          <p:cNvCxnSpPr>
            <a:stCxn id="14" idx="6"/>
            <a:endCxn id="15" idx="2"/>
          </p:cNvCxnSpPr>
          <p:nvPr/>
        </p:nvCxnSpPr>
        <p:spPr>
          <a:xfrm>
            <a:off x="4270685" y="4966903"/>
            <a:ext cx="1719277" cy="2634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zögletes összekötő 3"/>
          <p:cNvCxnSpPr/>
          <p:nvPr/>
        </p:nvCxnSpPr>
        <p:spPr>
          <a:xfrm flipV="1">
            <a:off x="7593027" y="1516633"/>
            <a:ext cx="1941726" cy="1074167"/>
          </a:xfrm>
          <a:prstGeom prst="bentConnector3">
            <a:avLst>
              <a:gd name="adj1" fmla="val 578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96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13</a:t>
            </a:fld>
            <a:endParaRPr lang="hu-HU"/>
          </a:p>
        </p:txBody>
      </p:sp>
      <p:graphicFrame>
        <p:nvGraphicFramePr>
          <p:cNvPr id="9" name="Tartalom helye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125846"/>
              </p:ext>
            </p:extLst>
          </p:nvPr>
        </p:nvGraphicFramePr>
        <p:xfrm>
          <a:off x="608012" y="1371600"/>
          <a:ext cx="1096994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9129"/>
                <a:gridCol w="1895471"/>
                <a:gridCol w="4645343"/>
              </a:tblGrid>
              <a:tr h="244624">
                <a:tc gridSpan="3">
                  <a:txBody>
                    <a:bodyPr/>
                    <a:lstStyle/>
                    <a:p>
                      <a:endParaRPr lang="hu-HU" dirty="0"/>
                    </a:p>
                  </a:txBody>
                  <a:tcPr marL="121888" marR="121888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TÖRVÉNY</a:t>
                      </a:r>
                      <a:endParaRPr lang="hu-HU" sz="20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21888" marR="121888"/>
                </a:tc>
                <a:tc hMerge="1"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dirty="0" smtClean="0">
                          <a:solidFill>
                            <a:schemeClr val="tx1"/>
                          </a:solidFill>
                          <a:effectLst/>
                        </a:rPr>
                        <a:t>A vasúti közlekedésről szóló 2005. évi CLXXXIII. törvény</a:t>
                      </a:r>
                      <a:endParaRPr lang="hu-HU" sz="1600" dirty="0"/>
                    </a:p>
                  </a:txBody>
                  <a:tcPr marL="121888" marR="121888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módosítás</a:t>
                      </a:r>
                      <a:endParaRPr lang="hu-HU" sz="1600" b="1" dirty="0">
                        <a:latin typeface="+mj-lt"/>
                      </a:endParaRPr>
                    </a:p>
                  </a:txBody>
                  <a:tcPr marL="121888" marR="121888" anchor="ctr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121888" marR="121888"/>
                </a:tc>
              </a:tr>
              <a:tr h="37084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dirty="0" smtClean="0">
                          <a:solidFill>
                            <a:srgbClr val="FF0000"/>
                          </a:solidFill>
                          <a:effectLst/>
                        </a:rPr>
                        <a:t>KORMÁNYRENDELET</a:t>
                      </a:r>
                      <a:endParaRPr lang="hu-H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marL="121888" marR="121888"/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0" dirty="0">
                          <a:solidFill>
                            <a:schemeClr val="tx1"/>
                          </a:solidFill>
                          <a:effectLst/>
                        </a:rPr>
                        <a:t>A vasúti építmények építésügyi hatósági engedélyezési eljárásainak részletes szabályairól szóló 289/2012. (X. 11.) Korm. rendelet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</a:rPr>
                        <a:t>módosítás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121888" marR="121888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b="0" kern="1600" dirty="0">
                          <a:solidFill>
                            <a:schemeClr val="tx1"/>
                          </a:solidFill>
                          <a:effectLst/>
                        </a:rPr>
                        <a:t>Az országos működési engedély alapján végzett vasúti személyszállítás részletes feltételeiről szóló 271/2009. (XII. 1.) Korm. rendelet</a:t>
                      </a:r>
                      <a:endParaRPr lang="hu-HU" sz="16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r>
                        <a:rPr lang="hu-HU" sz="1600" b="1" dirty="0">
                          <a:solidFill>
                            <a:schemeClr val="tx1"/>
                          </a:solidFill>
                          <a:effectLst/>
                        </a:rPr>
                        <a:t>módosítás</a:t>
                      </a:r>
                      <a:endParaRPr lang="hu-HU" sz="16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endParaRPr lang="hu-HU"/>
                    </a:p>
                  </a:txBody>
                  <a:tcPr marL="121888" marR="121888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000">
                          <a:effectLst/>
                        </a:rPr>
                        <a:t> </a:t>
                      </a:r>
                      <a:endParaRPr lang="hu-H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r>
                        <a:rPr lang="hu-HU" sz="1600" b="1" dirty="0">
                          <a:solidFill>
                            <a:srgbClr val="FF0000"/>
                          </a:solidFill>
                          <a:effectLst/>
                        </a:rPr>
                        <a:t>ÚJ</a:t>
                      </a:r>
                      <a:endParaRPr lang="hu-H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16" marR="9141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8987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kockázatértékelést végző szervezetek kijelöléséről, valamint a kockázatértékelést végző szervezetek tevékenységének részletes szabályairól szóló </a:t>
                      </a: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390/2020. (VIII. 12.) Korm. rendelet</a:t>
                      </a:r>
                      <a:endParaRPr lang="hu-HU" sz="16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21888" marR="121888"/>
                </a:tc>
              </a:tr>
            </a:tbl>
          </a:graphicData>
        </a:graphic>
      </p:graphicFrame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2</a:t>
            </a:r>
            <a:r>
              <a:rPr lang="hu-HU" sz="3200" dirty="0">
                <a:solidFill>
                  <a:srgbClr val="FF0000"/>
                </a:solidFill>
              </a:rPr>
              <a:t>. EU és hazai jogszabályok </a:t>
            </a:r>
            <a:r>
              <a:rPr lang="hu-HU" sz="3200" dirty="0" smtClean="0">
                <a:solidFill>
                  <a:srgbClr val="FF0000"/>
                </a:solidFill>
              </a:rPr>
              <a:t>változásai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5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14</a:t>
            </a:fld>
            <a:endParaRPr lang="hu-HU"/>
          </a:p>
        </p:txBody>
      </p:sp>
      <p:graphicFrame>
        <p:nvGraphicFramePr>
          <p:cNvPr id="6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417757"/>
              </p:ext>
            </p:extLst>
          </p:nvPr>
        </p:nvGraphicFramePr>
        <p:xfrm>
          <a:off x="623229" y="1340769"/>
          <a:ext cx="10969943" cy="4687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8183"/>
                <a:gridCol w="2133600"/>
                <a:gridCol w="4508160"/>
              </a:tblGrid>
              <a:tr h="41183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1416" marR="91416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7979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u="none" strike="noStrike" dirty="0" smtClea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hu-H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KORMÁNYRENDELET</a:t>
                      </a:r>
                      <a:endParaRPr lang="hu-HU" sz="20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endParaRPr lang="hu-H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1728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strike="sng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 vasúti rendszer kölcsönös átjárhatóságáról szóló </a:t>
                      </a:r>
                      <a:r>
                        <a:rPr lang="hu-HU" sz="1400" b="1" strike="sng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30/2010. (XII. 23.) NFM </a:t>
                      </a:r>
                      <a:r>
                        <a:rPr lang="hu-HU" sz="1400" b="1" strike="sng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rendelet</a:t>
                      </a:r>
                      <a:endParaRPr lang="hu-H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r>
                        <a:rPr lang="hu-H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helyette</a:t>
                      </a:r>
                      <a:endParaRPr lang="hu-H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1416" marR="9141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vasúti rendszer kölcsönös átjárhatóságáról szóló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413/2020. (VIII. 30.) Korm. rendelet</a:t>
                      </a:r>
                      <a:endParaRPr lang="hu-HU" sz="1600" kern="1200" dirty="0" smtClean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6" marR="91416" marT="0" marB="0" anchor="ctr"/>
                </a:tc>
              </a:tr>
              <a:tr h="167430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400" strike="sng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 vasúti járművek </a:t>
                      </a:r>
                      <a:r>
                        <a:rPr lang="hu-HU" sz="1400" strike="sng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üzembehelyezése</a:t>
                      </a:r>
                      <a:r>
                        <a:rPr lang="hu-HU" sz="1400" strike="sng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engedélyezéséről, időszakos vizsgálatáról és hatósági nyilvántartásáról szóló </a:t>
                      </a:r>
                      <a:r>
                        <a:rPr lang="hu-HU" sz="1400" b="1" strike="sngStrike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31/2010. (XII. 23.) NFM rendelet</a:t>
                      </a:r>
                      <a:endParaRPr lang="hu-H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r>
                        <a:rPr lang="hu-H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helyette</a:t>
                      </a:r>
                      <a:endParaRPr lang="hu-H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1416" marR="9141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r>
                        <a:rPr lang="hu-H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vasúti járművek forgalomba hozatala, </a:t>
                      </a:r>
                      <a:r>
                        <a:rPr lang="hu-H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üzembehelyezése</a:t>
                      </a:r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engedélyezéséről, időszakos és rendkívüli vizsgálatáról, hatósági járműnyilvántartásáról szóló </a:t>
                      </a: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412/2020. (VIII. 30.) Korm. rendelet</a:t>
                      </a:r>
                      <a:endParaRPr lang="hu-HU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6" marR="91416" marT="0" marB="0" anchor="ctr"/>
                </a:tc>
              </a:tr>
              <a:tr h="1404715">
                <a:tc>
                  <a:txBody>
                    <a:bodyPr/>
                    <a:lstStyle/>
                    <a:p>
                      <a:pPr marL="0" algn="just" defTabSz="1218987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400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A vasútbiztonsági tanúsítványra, a biztonsági engedélyre, a biztonságirányítási rendszerekre, a biztonsági jelentésre, valamint az egyes hatósági engedélyezési eljárásokra vonatkozó részletes szabályokról szóló </a:t>
                      </a:r>
                      <a:r>
                        <a:rPr lang="hu-HU" sz="1400" b="1" strike="sng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+mn-cs"/>
                        </a:rPr>
                        <a:t>40/2006. (VI. 26.) GKM rendelet</a:t>
                      </a:r>
                      <a:endParaRPr lang="hu-H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3190" algn="r"/>
                        </a:tabLst>
                        <a:defRPr/>
                      </a:pPr>
                      <a:r>
                        <a:rPr lang="hu-H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helyette </a:t>
                      </a:r>
                      <a:endParaRPr lang="hu-H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1416" marR="9141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1218987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vasúti közlekedés biztonságával összefüggő hatósági eljárásokról, valamint a vasúti közlekedési hatóság felügyeleti tevékenysége részletes szabályairól szóló </a:t>
                      </a: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414/2020. (VIII. 30.) Korm. rendelet</a:t>
                      </a:r>
                      <a:endParaRPr lang="hu-HU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6" marR="91416" marT="0" marB="0" anchor="ctr"/>
                </a:tc>
              </a:tr>
            </a:tbl>
          </a:graphicData>
        </a:graphic>
      </p:graphicFrame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2</a:t>
            </a:r>
            <a:r>
              <a:rPr lang="hu-HU" sz="3200" dirty="0">
                <a:solidFill>
                  <a:srgbClr val="FF0000"/>
                </a:solidFill>
              </a:rPr>
              <a:t>. EU és hazai jogszabályok </a:t>
            </a:r>
            <a:r>
              <a:rPr lang="hu-HU" sz="3200" dirty="0" smtClean="0">
                <a:solidFill>
                  <a:srgbClr val="FF0000"/>
                </a:solidFill>
              </a:rPr>
              <a:t>változásai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15</a:t>
            </a:fld>
            <a:endParaRPr lang="hu-HU"/>
          </a:p>
        </p:txBody>
      </p:sp>
      <p:graphicFrame>
        <p:nvGraphicFramePr>
          <p:cNvPr id="6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222161"/>
              </p:ext>
            </p:extLst>
          </p:nvPr>
        </p:nvGraphicFramePr>
        <p:xfrm>
          <a:off x="684212" y="1371600"/>
          <a:ext cx="10969943" cy="5321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1828800"/>
                <a:gridCol w="4569143"/>
              </a:tblGrid>
              <a:tr h="232459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1416" marR="91416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5353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u="none" strike="noStrike" dirty="0" smtClean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hu-HU" sz="2000" b="1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</a:rPr>
                        <a:t>MINISZTERI RENDELET</a:t>
                      </a:r>
                      <a:endParaRPr lang="hu-H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7902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effectLst/>
                          <a:latin typeface="+mj-lt"/>
                          <a:ea typeface="Times New Roman"/>
                        </a:rPr>
                        <a:t>A közlekedésért felelős miniszter szabályozási feladatkörébe tartozó forgalmazási követelmények tekintetében eljáró </a:t>
                      </a:r>
                      <a:r>
                        <a:rPr lang="hu-HU" sz="1600" dirty="0" err="1" smtClean="0">
                          <a:effectLst/>
                          <a:latin typeface="+mj-lt"/>
                          <a:ea typeface="Times New Roman"/>
                        </a:rPr>
                        <a:t>megfelelőségértékelő</a:t>
                      </a:r>
                      <a:r>
                        <a:rPr lang="hu-HU" sz="1600" dirty="0" smtClean="0">
                          <a:effectLst/>
                          <a:latin typeface="+mj-lt"/>
                          <a:ea typeface="Times New Roman"/>
                        </a:rPr>
                        <a:t> szervezetek kijelöléséről szóló </a:t>
                      </a:r>
                      <a:r>
                        <a:rPr lang="hu-HU" sz="1600" b="1" dirty="0" smtClean="0">
                          <a:effectLst/>
                          <a:latin typeface="+mj-lt"/>
                          <a:ea typeface="Times New Roman"/>
                        </a:rPr>
                        <a:t>60/2011. (XI.25.) NFM rendelet</a:t>
                      </a:r>
                      <a:endParaRPr lang="hu-HU" sz="16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93190" algn="r"/>
                        </a:tabLst>
                        <a:defRPr/>
                      </a:pPr>
                      <a:r>
                        <a:rPr lang="hu-HU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módosítás</a:t>
                      </a:r>
                      <a:endParaRPr lang="hu-HU" sz="1600" dirty="0" smtClean="0">
                        <a:effectLst/>
                        <a:latin typeface="+mj-lt"/>
                        <a:ea typeface="Times New Roman"/>
                      </a:endParaRPr>
                    </a:p>
                    <a:p>
                      <a:pPr algn="ctr" fontAlgn="ctr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16" marR="91416" marT="0" marB="0"/>
                </a:tc>
              </a:tr>
              <a:tr h="1514662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  <a:latin typeface="+mj-lt"/>
                          <a:ea typeface="Times New Roman"/>
                        </a:rPr>
                        <a:t>A vasúti közlekedés biztonságával összefüggő munkakört betöltő munkavállalók szakmai képzésének és vizsgáztatásának, a vasúti vizsgaközpont és képzőszervezetek működésének, a képzési engedély kiadásának, továbbá a vasúti járművezetői gyakorlat szabályairól szóló </a:t>
                      </a:r>
                      <a:r>
                        <a:rPr lang="hu-HU" sz="1600" b="1" dirty="0">
                          <a:effectLst/>
                          <a:latin typeface="+mj-lt"/>
                          <a:ea typeface="Times New Roman"/>
                        </a:rPr>
                        <a:t>19/2011. (V. 10.) NFM rendelet</a:t>
                      </a: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módosítás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16" marR="91416" marT="0" marB="0"/>
                </a:tc>
              </a:tr>
              <a:tr h="618938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  <a:latin typeface="+mj-lt"/>
                          <a:ea typeface="Times New Roman"/>
                        </a:rPr>
                        <a:t>A vasúti járművezetői engedélyről és a vasúti járművezetői tanúsítványról szóló </a:t>
                      </a:r>
                      <a:r>
                        <a:rPr lang="hu-HU" sz="1600" b="1" dirty="0">
                          <a:effectLst/>
                          <a:latin typeface="+mj-lt"/>
                          <a:ea typeface="Times New Roman"/>
                        </a:rPr>
                        <a:t>22/2010. (XII. 20.) NFM rendelet</a:t>
                      </a: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módosítás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u="none" strike="noStrike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16" marR="91416" marT="0" marB="0"/>
                </a:tc>
              </a:tr>
              <a:tr h="1066800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600" dirty="0">
                          <a:effectLst/>
                          <a:latin typeface="+mj-lt"/>
                          <a:ea typeface="Times New Roman"/>
                        </a:rPr>
                        <a:t>A súlyos vasúti balesetek, a vasúti balesetek és a váratlan vasúti események szakmai vizsgálatának, valamint az üzembentartói vizsgálat részletes szabályairól szóló </a:t>
                      </a:r>
                      <a:r>
                        <a:rPr lang="hu-HU" sz="1600" b="1" dirty="0">
                          <a:effectLst/>
                          <a:latin typeface="+mj-lt"/>
                          <a:ea typeface="Times New Roman"/>
                        </a:rPr>
                        <a:t>24/2012. (V. 8.) NFM rendelet</a:t>
                      </a: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r>
                        <a:rPr lang="hu-HU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</a:rPr>
                        <a:t>módosítás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b="1" u="none" strike="noStrike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1416" marR="91416" marT="0" marB="0"/>
                </a:tc>
              </a:tr>
            </a:tbl>
          </a:graphicData>
        </a:graphic>
      </p:graphicFrame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2</a:t>
            </a:r>
            <a:r>
              <a:rPr lang="hu-HU" sz="3200" dirty="0">
                <a:solidFill>
                  <a:srgbClr val="FF0000"/>
                </a:solidFill>
              </a:rPr>
              <a:t>. EU és hazai jogszabályok </a:t>
            </a:r>
            <a:r>
              <a:rPr lang="hu-HU" sz="3200" dirty="0" smtClean="0">
                <a:solidFill>
                  <a:srgbClr val="FF0000"/>
                </a:solidFill>
              </a:rPr>
              <a:t>változásai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16</a:t>
            </a:fld>
            <a:endParaRPr lang="hu-HU"/>
          </a:p>
        </p:txBody>
      </p:sp>
      <p:graphicFrame>
        <p:nvGraphicFramePr>
          <p:cNvPr id="6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0792438"/>
              </p:ext>
            </p:extLst>
          </p:nvPr>
        </p:nvGraphicFramePr>
        <p:xfrm>
          <a:off x="623229" y="1340769"/>
          <a:ext cx="10969943" cy="4999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1983"/>
                <a:gridCol w="1828800"/>
                <a:gridCol w="4889160"/>
              </a:tblGrid>
              <a:tr h="417642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1416" marR="91416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472596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ea typeface="Times New Roman"/>
                          <a:cs typeface="+mn-cs"/>
                        </a:rPr>
                        <a:t> MINISZTERI RENDELET</a:t>
                      </a:r>
                      <a:endParaRPr lang="hu-HU" sz="2000" b="1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Times New Roman"/>
                        <a:cs typeface="+mn-cs"/>
                      </a:endParaRPr>
                    </a:p>
                  </a:txBody>
                  <a:tcPr marL="91416" marR="91416" marT="0" marB="0" anchor="ctr"/>
                </a:tc>
                <a:tc hMerge="1"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endParaRPr lang="hu-H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hu-H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426593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hu-HU" sz="1400" b="1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1416" marR="91416" marT="0" marB="0"/>
                </a:tc>
                <a:tc>
                  <a:txBody>
                    <a:bodyPr/>
                    <a:lstStyle/>
                    <a:p>
                      <a:pPr marL="0" algn="ctr" defTabSz="1218987" rtl="0" eaLnBrk="1" fontAlgn="ctr" latinLnBrk="0" hangingPunct="1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r>
                        <a:rPr lang="hu-HU" sz="16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ÚJ</a:t>
                      </a:r>
                      <a:endParaRPr lang="hu-HU" sz="16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6" marR="9141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Az Európai Unió Vasúti Ügynökségének engedélyezési eljárásába bevont vasúti közlekedési hatóság nemzeti óradíjának megállapításáról szóló </a:t>
                      </a: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43/2020. (XI. 19.) ITM rendelet</a:t>
                      </a:r>
                      <a:endParaRPr lang="hu-HU" sz="1600" dirty="0"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</a:tr>
              <a:tr h="2514600">
                <a:tc>
                  <a:txBody>
                    <a:bodyPr/>
                    <a:lstStyle/>
                    <a:p>
                      <a:pPr marL="0" marR="0" indent="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Karbantartásért felelős szervezet </a:t>
                      </a:r>
                    </a:p>
                    <a:p>
                      <a:pPr marL="0" marR="0" indent="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8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just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strike="sng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A vasúti járművek </a:t>
                      </a:r>
                      <a:r>
                        <a:rPr lang="hu-HU" sz="1400" strike="sngStrike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üzembehelyezése</a:t>
                      </a:r>
                      <a:r>
                        <a:rPr lang="hu-HU" sz="1400" strike="sng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 engedélyezéséről, időszakos vizsgálatáról és hatósági nyilvántartásáról szóló </a:t>
                      </a:r>
                      <a:r>
                        <a:rPr lang="hu-HU" sz="1400" b="1" strike="sng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</a:rPr>
                        <a:t>31/2010. (XII. 23.) NFM rendelet </a:t>
                      </a:r>
                      <a:endParaRPr lang="hu-HU" sz="1400" b="1" dirty="0" smtClean="0">
                        <a:effectLst/>
                        <a:latin typeface="+mn-lt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hu-HU" sz="1400" b="1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1416" marR="91416" marT="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  <a:tabLst>
                          <a:tab pos="1393190" algn="r"/>
                        </a:tabLst>
                      </a:pPr>
                      <a:r>
                        <a:rPr lang="hu-HU" sz="16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helyette</a:t>
                      </a:r>
                      <a:endParaRPr lang="hu-HU" sz="16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91416" marR="91416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vasúti járművek karbantartási rendszeréről és a karbantartásáért felelős szervezetekről szóló </a:t>
                      </a: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44/2020. (XI. 19.) ITM rendelet</a:t>
                      </a:r>
                    </a:p>
                    <a:p>
                      <a:pPr algn="just"/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/>
                      </a:r>
                      <a:br>
                        <a:rPr lang="hu-HU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hu-HU" sz="1600" b="1" i="1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 BIZOTTSÁG (EU) 2019/779 VÉGREHAJTÁSI RENDELETE </a:t>
                      </a:r>
                      <a:r>
                        <a:rPr lang="hu-HU" sz="1600" b="0" i="1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(2019. május 16.) az (EU) 2016/798 európai parlamenti és tanácsi irányelv alapján a járművek karbantartásáért felelős szervezetek tanúsítási rendszerére vonatkozó részletes rendelkezések megállapításáról, valamint a 445/2011/EU bizottsági rendelet hatályon kívül helyezéséről </a:t>
                      </a:r>
                      <a:endParaRPr lang="hu-HU" sz="1600" b="0" i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1416" marR="91416" marT="0" marB="0" anchor="ctr"/>
                </a:tc>
              </a:tr>
            </a:tbl>
          </a:graphicData>
        </a:graphic>
      </p:graphicFrame>
      <p:sp>
        <p:nvSpPr>
          <p:cNvPr id="5" name="Title 12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>
            <a:normAutofit/>
          </a:bodyPr>
          <a:lstStyle/>
          <a:p>
            <a:r>
              <a:rPr lang="hu-HU" sz="3200" dirty="0" smtClean="0">
                <a:solidFill>
                  <a:srgbClr val="FF0000"/>
                </a:solidFill>
              </a:rPr>
              <a:t>2</a:t>
            </a:r>
            <a:r>
              <a:rPr lang="hu-HU" sz="3200" dirty="0">
                <a:solidFill>
                  <a:srgbClr val="FF0000"/>
                </a:solidFill>
              </a:rPr>
              <a:t>. EU és hazai </a:t>
            </a:r>
            <a:r>
              <a:rPr lang="hu-HU" sz="3200" dirty="0" smtClean="0">
                <a:solidFill>
                  <a:srgbClr val="FF0000"/>
                </a:solidFill>
              </a:rPr>
              <a:t>jogszabályok változásai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0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93"/>
            <a:ext cx="12188821" cy="68562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3176" y="3657524"/>
            <a:ext cx="11588560" cy="1219048"/>
            <a:chOff x="-3176" y="3657524"/>
            <a:chExt cx="11588560" cy="1219048"/>
          </a:xfrm>
        </p:grpSpPr>
        <p:sp>
          <p:nvSpPr>
            <p:cNvPr id="16" name="Rectangle 15"/>
            <p:cNvSpPr/>
            <p:nvPr/>
          </p:nvSpPr>
          <p:spPr>
            <a:xfrm>
              <a:off x="-3176" y="3657524"/>
              <a:ext cx="11583988" cy="1219048"/>
            </a:xfrm>
            <a:prstGeom prst="rect">
              <a:avLst/>
            </a:prstGeom>
            <a:gradFill flip="none" rotWithShape="1">
              <a:gsLst>
                <a:gs pos="33000">
                  <a:srgbClr val="00AEFF">
                    <a:alpha val="94902"/>
                  </a:srgbClr>
                </a:gs>
                <a:gs pos="100000">
                  <a:srgbClr val="00AEFF">
                    <a:alpha val="14902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503088" y="3657524"/>
              <a:ext cx="82296" cy="1219048"/>
            </a:xfrm>
            <a:prstGeom prst="rect">
              <a:avLst/>
            </a:prstGeom>
            <a:solidFill>
              <a:srgbClr val="00A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3</a:t>
            </a:r>
            <a:r>
              <a:rPr lang="hu-HU" dirty="0" smtClean="0">
                <a:solidFill>
                  <a:schemeClr val="bg1"/>
                </a:solidFill>
              </a:rPr>
              <a:t>. </a:t>
            </a:r>
            <a:r>
              <a:rPr lang="hu-HU" dirty="0">
                <a:solidFill>
                  <a:schemeClr val="bg1"/>
                </a:solidFill>
              </a:rPr>
              <a:t>Kérelem összeállítása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98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 smtClean="0">
                <a:solidFill>
                  <a:srgbClr val="FF0000"/>
                </a:solidFill>
              </a:rPr>
              <a:t>3. </a:t>
            </a:r>
            <a:r>
              <a:rPr lang="hu-HU" sz="3200" dirty="0" smtClean="0">
                <a:solidFill>
                  <a:srgbClr val="FF0000"/>
                </a:solidFill>
              </a:rPr>
              <a:t>Kérelem </a:t>
            </a:r>
            <a:r>
              <a:rPr lang="hu-HU" sz="3200" dirty="0">
                <a:solidFill>
                  <a:srgbClr val="FF0000"/>
                </a:solidFill>
              </a:rPr>
              <a:t>összeállítása</a:t>
            </a:r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680113"/>
              </p:ext>
            </p:extLst>
          </p:nvPr>
        </p:nvGraphicFramePr>
        <p:xfrm>
          <a:off x="303212" y="1225327"/>
          <a:ext cx="11257283" cy="546151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434425"/>
                <a:gridCol w="2480419"/>
                <a:gridCol w="5342439"/>
              </a:tblGrid>
              <a:tr h="386596">
                <a:tc>
                  <a:txBody>
                    <a:bodyPr/>
                    <a:lstStyle/>
                    <a:p>
                      <a:pPr algn="ctr"/>
                      <a:endParaRPr lang="hu-HU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u-HU" sz="1200" kern="1200" dirty="0" smtClean="0">
                          <a:solidFill>
                            <a:srgbClr val="FFFF00"/>
                          </a:solidFill>
                        </a:rPr>
                        <a:t>Biztonsági tanúsító szerv</a:t>
                      </a:r>
                      <a:endParaRPr lang="hu-HU" sz="12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200" dirty="0" smtClean="0">
                          <a:solidFill>
                            <a:srgbClr val="FFFF00"/>
                          </a:solidFill>
                        </a:rPr>
                        <a:t>Követelmény rendszer</a:t>
                      </a:r>
                      <a:endParaRPr lang="hu-HU" sz="1200" dirty="0">
                        <a:solidFill>
                          <a:srgbClr val="FFFF00"/>
                        </a:solidFill>
                      </a:endParaRPr>
                    </a:p>
                  </a:txBody>
                  <a:tcPr anchor="ctr"/>
                </a:tc>
              </a:tr>
              <a:tr h="905998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u-HU" sz="1700" b="1" kern="1200" dirty="0" smtClean="0"/>
                        <a:t>Vasútbiztonsági engedély</a:t>
                      </a:r>
                    </a:p>
                    <a:p>
                      <a:pPr marL="144000" indent="-144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u-HU" sz="1700" kern="1200" dirty="0" smtClean="0"/>
                        <a:t>országos vasúti pályahálózat</a:t>
                      </a:r>
                      <a:endParaRPr lang="hu-H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/>
                        <a:t>Közlekedési hatóság</a:t>
                      </a:r>
                      <a:endParaRPr lang="hu-HU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/>
                        <a:t>414/2020. (VIII. 30.) Korm. Rendelet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/>
                        <a:t>A Bizottság (EU) 2018/762 felhatalmazáson alapuló rendelete</a:t>
                      </a:r>
                      <a:endParaRPr lang="hu-HU" sz="1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8420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b="1" kern="1200" dirty="0" smtClean="0"/>
                        <a:t>Egységes biztonsági tanúsítvány </a:t>
                      </a:r>
                      <a:r>
                        <a:rPr lang="hu-HU" sz="1700" kern="1200" dirty="0" smtClean="0"/>
                        <a:t>országos vasúti pályahálózaton végzett tevékenységhez</a:t>
                      </a:r>
                      <a:endParaRPr lang="hu-HU" sz="17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/>
                        <a:t>Ügynökség / Közlekedési hatóság</a:t>
                      </a:r>
                    </a:p>
                    <a:p>
                      <a:pPr marL="7200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000" b="1" kern="1200" dirty="0" smtClean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OSS</a:t>
                      </a:r>
                      <a:endParaRPr lang="hu-HU" sz="2000" b="1" kern="1200" dirty="0">
                        <a:solidFill>
                          <a:srgbClr val="00B0F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/>
                        <a:t>414/2020. (VIII. 30.) Korm. Rendelet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/>
                        <a:t>A Bizottság (EU) 2018/762 felhatalmazáson alapuló rendelete</a:t>
                      </a:r>
                      <a:endParaRPr lang="hu-HU" sz="1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8689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hu-HU" sz="1700" b="1" kern="1200" dirty="0" smtClean="0"/>
                        <a:t>Vasútbiztonsági engedély / Egységes biztonsági tanúsítvány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700" kern="1200" dirty="0" smtClean="0"/>
                        <a:t>elővárosi vasúti pályahálózat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700" kern="1200" dirty="0" smtClean="0"/>
                        <a:t>helyi vasúti pályahálózat</a:t>
                      </a:r>
                      <a:endParaRPr lang="hu-HU" sz="1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dirty="0" smtClean="0"/>
                        <a:t>Közlekedési hatóság</a:t>
                      </a:r>
                      <a:endParaRPr lang="hu-H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/>
                        <a:t>414/2020. (VIII. 30.) Korm. Rendelet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>
                          <a:solidFill>
                            <a:srgbClr val="FF0000"/>
                          </a:solidFill>
                        </a:rPr>
                        <a:t>+ Eltérő követelmények 3. melléklet a 414/2020. (VIII. 30.) Korm. rendelethez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/>
                        <a:t>A Bizottság (EU) 2018/762 felhatalmazáson alapuló rendelete</a:t>
                      </a:r>
                      <a:endParaRPr lang="hu-HU" sz="1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42987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u-HU" sz="1700" b="1" kern="1200" dirty="0" smtClean="0"/>
                        <a:t>Bejelentési kötelezettség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700" kern="1200" dirty="0" smtClean="0"/>
                        <a:t>keskeny nyomtávolságú vasút,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700" kern="1200" dirty="0" smtClean="0"/>
                        <a:t>múzeumvasút,</a:t>
                      </a:r>
                    </a:p>
                    <a:p>
                      <a:pPr marL="144000" marR="0" indent="-144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hu-HU" sz="1700" kern="1200" dirty="0" smtClean="0"/>
                        <a:t>turisztikai hajtány,</a:t>
                      </a:r>
                    </a:p>
                    <a:p>
                      <a:pPr marL="144000" indent="-144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u-HU" sz="1700" kern="1200" dirty="0" smtClean="0"/>
                        <a:t>iparvágány,</a:t>
                      </a:r>
                    </a:p>
                    <a:p>
                      <a:pPr marL="144000" indent="-1440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hu-HU" sz="1700" kern="1200" dirty="0" smtClean="0"/>
                        <a:t>saját célú vasúti pályahálózat</a:t>
                      </a:r>
                      <a:endParaRPr lang="hu-HU" sz="17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u-HU" sz="1700" dirty="0" smtClean="0"/>
                        <a:t>Közlekedési hatóság</a:t>
                      </a:r>
                      <a:endParaRPr lang="hu-HU" sz="17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/>
                        <a:t>414/2020. (VIII. 30.) Korm. Rendelet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>
                          <a:solidFill>
                            <a:srgbClr val="FF0000"/>
                          </a:solidFill>
                        </a:rPr>
                        <a:t>+</a:t>
                      </a:r>
                      <a:r>
                        <a:rPr lang="hu-HU" sz="1700" kern="12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1700" kern="1200" dirty="0" smtClean="0">
                          <a:solidFill>
                            <a:srgbClr val="FF0000"/>
                          </a:solidFill>
                        </a:rPr>
                        <a:t>A bejelentések tartalmi és formai követelményei a 4. melléklet a 414/2020. (VIII. 30.) Korm. Rendelethez</a:t>
                      </a:r>
                      <a:endParaRPr lang="hu-HU" sz="1700" kern="120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95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 smtClean="0">
                <a:solidFill>
                  <a:srgbClr val="FF0000"/>
                </a:solidFill>
              </a:rPr>
              <a:t>3. </a:t>
            </a:r>
            <a:r>
              <a:rPr lang="hu-HU" sz="3200" dirty="0" smtClean="0">
                <a:solidFill>
                  <a:srgbClr val="FF0000"/>
                </a:solidFill>
              </a:rPr>
              <a:t>Kérelem </a:t>
            </a:r>
            <a:r>
              <a:rPr lang="hu-HU" sz="3200" dirty="0">
                <a:solidFill>
                  <a:srgbClr val="FF0000"/>
                </a:solidFill>
              </a:rPr>
              <a:t>összeállítása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11123612" cy="4724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/>
              <a:t>E</a:t>
            </a:r>
            <a:r>
              <a:rPr lang="hu-HU" b="1" dirty="0" smtClean="0"/>
              <a:t>gységes biztonsági </a:t>
            </a:r>
            <a:r>
              <a:rPr lang="hu-HU" b="1" dirty="0"/>
              <a:t>tanúsítvány </a:t>
            </a:r>
            <a:r>
              <a:rPr lang="hu-HU" b="1" dirty="0" smtClean="0"/>
              <a:t>iránti kérelem: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000" dirty="0" smtClean="0"/>
              <a:t>(országos </a:t>
            </a:r>
            <a:r>
              <a:rPr lang="hu-HU" sz="2000" dirty="0"/>
              <a:t>vasúti </a:t>
            </a:r>
            <a:r>
              <a:rPr lang="hu-HU" sz="2000" dirty="0" smtClean="0"/>
              <a:t>pályahálózaton) </a:t>
            </a:r>
            <a:endParaRPr lang="hu-HU" sz="2000" dirty="0"/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A tartalmi követelményt </a:t>
            </a:r>
            <a:r>
              <a:rPr lang="hu-HU" b="1" dirty="0" smtClean="0"/>
              <a:t>A </a:t>
            </a:r>
            <a:r>
              <a:rPr lang="hu-HU" b="1" dirty="0"/>
              <a:t>BIZOTTSÁG (EU) 2018/763 VÉGREHAJTÁSI </a:t>
            </a:r>
            <a:r>
              <a:rPr lang="hu-HU" b="1" dirty="0" smtClean="0"/>
              <a:t>RENDELETE I</a:t>
            </a:r>
            <a:r>
              <a:rPr lang="hu-HU" b="1" dirty="0"/>
              <a:t>. </a:t>
            </a:r>
            <a:r>
              <a:rPr lang="hu-HU" b="1" dirty="0" smtClean="0"/>
              <a:t>MELLÉKLET </a:t>
            </a:r>
            <a:r>
              <a:rPr lang="hu-HU" dirty="0" smtClean="0"/>
              <a:t>tartalmazza részletesen.</a:t>
            </a:r>
          </a:p>
          <a:p>
            <a:pPr marL="400050" lvl="1" indent="0" algn="just">
              <a:spcAft>
                <a:spcPts val="1200"/>
              </a:spcAft>
              <a:buNone/>
            </a:pPr>
            <a:r>
              <a:rPr lang="hu-HU" sz="1800" dirty="0" smtClean="0"/>
              <a:t>A </a:t>
            </a:r>
            <a:r>
              <a:rPr lang="hu-HU" sz="1800" dirty="0"/>
              <a:t>kérelem 1-6. pont szerinti adatainak az OSS rendszerben kitöltése, a </a:t>
            </a:r>
            <a:r>
              <a:rPr lang="hu-HU" sz="1800" dirty="0" smtClean="0"/>
              <a:t>kérelemhez </a:t>
            </a:r>
            <a:r>
              <a:rPr lang="hu-HU" sz="1800" dirty="0"/>
              <a:t>csatolt </a:t>
            </a:r>
            <a:r>
              <a:rPr lang="hu-HU" sz="1800" dirty="0" smtClean="0"/>
              <a:t>dokumentumok az </a:t>
            </a:r>
            <a:r>
              <a:rPr lang="hu-HU" sz="1800" dirty="0"/>
              <a:t>OSS rendszerben fájlok </a:t>
            </a:r>
            <a:r>
              <a:rPr lang="hu-HU" sz="1800" dirty="0" smtClean="0"/>
              <a:t>feltöltésével valósul meg.</a:t>
            </a:r>
          </a:p>
          <a:p>
            <a:pPr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u-HU" dirty="0" smtClean="0"/>
              <a:t>A biztonságirányítási </a:t>
            </a:r>
            <a:r>
              <a:rPr lang="hu-HU" dirty="0"/>
              <a:t>rendszerre vonatkozó </a:t>
            </a:r>
            <a:r>
              <a:rPr lang="hu-HU" dirty="0" smtClean="0"/>
              <a:t>követelményt </a:t>
            </a:r>
            <a:r>
              <a:rPr lang="hu-HU" b="1" dirty="0"/>
              <a:t>A BIZOTTSÁG (EU) 2018/762 FELHATALMAZÁSON ALAPULÓ RENDELETE I. MELLÉKLET</a:t>
            </a:r>
            <a:r>
              <a:rPr lang="hu-HU" dirty="0"/>
              <a:t> tartalmazza részletesen</a:t>
            </a:r>
            <a:r>
              <a:rPr lang="hu-HU" dirty="0" smtClean="0"/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Tartalom</a:t>
            </a:r>
            <a:endParaRPr lang="hu-HU"/>
          </a:p>
        </p:txBody>
      </p:sp>
      <p:sp>
        <p:nvSpPr>
          <p:cNvPr id="5" name="Szövegdoboz 4"/>
          <p:cNvSpPr txBox="1"/>
          <p:nvPr/>
        </p:nvSpPr>
        <p:spPr>
          <a:xfrm>
            <a:off x="608012" y="1634613"/>
            <a:ext cx="10896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hu-HU" sz="3200" b="1" dirty="0" smtClean="0">
                <a:solidFill>
                  <a:srgbClr val="FF0000"/>
                </a:solidFill>
              </a:rPr>
              <a:t>A </a:t>
            </a:r>
            <a:r>
              <a:rPr lang="hu-HU" sz="3200" b="1" dirty="0">
                <a:solidFill>
                  <a:srgbClr val="FF0000"/>
                </a:solidFill>
              </a:rPr>
              <a:t>4. </a:t>
            </a:r>
            <a:r>
              <a:rPr lang="hu-HU" sz="3200" b="1" dirty="0">
                <a:solidFill>
                  <a:srgbClr val="FF0000"/>
                </a:solidFill>
              </a:rPr>
              <a:t>vasúti csomag, technikai pillérek</a:t>
            </a:r>
          </a:p>
          <a:p>
            <a:r>
              <a:rPr lang="hu-HU" sz="3200" b="1" dirty="0" smtClean="0">
                <a:solidFill>
                  <a:srgbClr val="FF0000"/>
                </a:solidFill>
              </a:rPr>
              <a:t>2. </a:t>
            </a:r>
            <a:r>
              <a:rPr lang="hu-HU" sz="3200" b="1" dirty="0" smtClean="0">
                <a:solidFill>
                  <a:srgbClr val="FF0000"/>
                </a:solidFill>
              </a:rPr>
              <a:t>EU </a:t>
            </a:r>
            <a:r>
              <a:rPr lang="hu-HU" sz="3200" b="1" dirty="0">
                <a:solidFill>
                  <a:srgbClr val="FF0000"/>
                </a:solidFill>
              </a:rPr>
              <a:t>és hazai jogszabályok változásai</a:t>
            </a:r>
            <a:endParaRPr lang="en-US" sz="3200" b="1" dirty="0">
              <a:solidFill>
                <a:srgbClr val="FF0000"/>
              </a:solidFill>
            </a:endParaRPr>
          </a:p>
          <a:p>
            <a:r>
              <a:rPr lang="hu-HU" sz="3200" b="1" dirty="0" smtClean="0">
                <a:solidFill>
                  <a:srgbClr val="FF0000"/>
                </a:solidFill>
              </a:rPr>
              <a:t>3. </a:t>
            </a:r>
            <a:r>
              <a:rPr lang="hu-HU" sz="3200" b="1" dirty="0">
                <a:solidFill>
                  <a:srgbClr val="FF0000"/>
                </a:solidFill>
              </a:rPr>
              <a:t>Kérelem összeállítása</a:t>
            </a:r>
          </a:p>
          <a:p>
            <a:pPr lvl="0"/>
            <a:r>
              <a:rPr lang="hu-HU" sz="3200" b="1" dirty="0">
                <a:solidFill>
                  <a:srgbClr val="FF0000"/>
                </a:solidFill>
              </a:rPr>
              <a:t>4</a:t>
            </a:r>
            <a:r>
              <a:rPr lang="hu-HU" sz="3200" b="1" dirty="0" smtClean="0">
                <a:solidFill>
                  <a:srgbClr val="FF0000"/>
                </a:solidFill>
              </a:rPr>
              <a:t>. </a:t>
            </a:r>
            <a:r>
              <a:rPr lang="hu-HU" sz="3200" b="1" dirty="0">
                <a:solidFill>
                  <a:srgbClr val="FF0000"/>
                </a:solidFill>
              </a:rPr>
              <a:t>OSS</a:t>
            </a:r>
          </a:p>
          <a:p>
            <a:r>
              <a:rPr lang="hu-HU" sz="3200" b="1" dirty="0" smtClean="0">
                <a:solidFill>
                  <a:srgbClr val="FF0000"/>
                </a:solidFill>
              </a:rPr>
              <a:t>5. </a:t>
            </a:r>
            <a:r>
              <a:rPr lang="hu-HU" sz="3200" b="1" dirty="0">
                <a:solidFill>
                  <a:srgbClr val="FF0000"/>
                </a:solidFill>
              </a:rPr>
              <a:t>Kérelem értékelése</a:t>
            </a:r>
          </a:p>
          <a:p>
            <a:r>
              <a:rPr lang="hu-HU" sz="3200" b="1" dirty="0" smtClean="0">
                <a:solidFill>
                  <a:srgbClr val="FF0000"/>
                </a:solidFill>
              </a:rPr>
              <a:t>6</a:t>
            </a:r>
            <a:r>
              <a:rPr lang="hu-HU" sz="3200" b="1" dirty="0" smtClean="0">
                <a:solidFill>
                  <a:srgbClr val="FF0000"/>
                </a:solidFill>
              </a:rPr>
              <a:t>. </a:t>
            </a:r>
            <a:r>
              <a:rPr lang="hu-HU" sz="3200" b="1" dirty="0">
                <a:solidFill>
                  <a:srgbClr val="FF0000"/>
                </a:solidFill>
              </a:rPr>
              <a:t>Díjak</a:t>
            </a:r>
          </a:p>
          <a:p>
            <a:r>
              <a:rPr lang="hu-HU" sz="3200" b="1" dirty="0">
                <a:solidFill>
                  <a:srgbClr val="FF0000"/>
                </a:solidFill>
              </a:rPr>
              <a:t>7</a:t>
            </a:r>
            <a:r>
              <a:rPr lang="hu-HU" sz="3200" b="1" dirty="0" smtClean="0">
                <a:solidFill>
                  <a:srgbClr val="FF0000"/>
                </a:solidFill>
              </a:rPr>
              <a:t>. </a:t>
            </a:r>
            <a:r>
              <a:rPr lang="hu-HU" sz="3200" b="1" dirty="0" smtClean="0">
                <a:solidFill>
                  <a:srgbClr val="FF0000"/>
                </a:solidFill>
              </a:rPr>
              <a:t>Jogorvoslat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7644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 smtClean="0">
                <a:solidFill>
                  <a:srgbClr val="FF0000"/>
                </a:solidFill>
              </a:rPr>
              <a:t>3. </a:t>
            </a:r>
            <a:r>
              <a:rPr lang="hu-HU" sz="3200" dirty="0" smtClean="0">
                <a:solidFill>
                  <a:srgbClr val="FF0000"/>
                </a:solidFill>
              </a:rPr>
              <a:t>Kérelem </a:t>
            </a:r>
            <a:r>
              <a:rPr lang="hu-HU" sz="3200" dirty="0">
                <a:solidFill>
                  <a:srgbClr val="FF0000"/>
                </a:solidFill>
              </a:rPr>
              <a:t>összeállítása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55612" y="1447800"/>
            <a:ext cx="11199812" cy="4724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2400" b="1" dirty="0" smtClean="0">
                <a:solidFill>
                  <a:srgbClr val="009644"/>
                </a:solidFill>
              </a:rPr>
              <a:t>ÚTMUTATÓK</a:t>
            </a:r>
          </a:p>
          <a:p>
            <a:pPr marL="0" indent="0" algn="just">
              <a:spcAft>
                <a:spcPts val="1200"/>
              </a:spcAft>
              <a:buNone/>
            </a:pP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Az Ügynökség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elkészítette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és közzétette: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2400" b="1" dirty="0" smtClean="0">
                <a:solidFill>
                  <a:srgbClr val="0070C0"/>
                </a:solidFill>
              </a:rPr>
              <a:t>Útmutató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hu-HU" sz="2400" b="1" i="1" dirty="0" smtClean="0">
                <a:solidFill>
                  <a:srgbClr val="0070C0"/>
                </a:solidFill>
              </a:rPr>
              <a:t>Biztonságirányítási rendszerre vonatkozó követelmények biztonsági tanúsítás vagy biztonsági engedélyezés céljából </a:t>
            </a:r>
          </a:p>
          <a:p>
            <a:pPr marL="0" indent="0" algn="just">
              <a:spcBef>
                <a:spcPts val="2400"/>
              </a:spcBef>
              <a:spcAft>
                <a:spcPts val="2400"/>
              </a:spcAft>
              <a:buNone/>
            </a:pPr>
            <a:r>
              <a:rPr lang="hu-HU" sz="1500" dirty="0" smtClean="0"/>
              <a:t>„</a:t>
            </a:r>
            <a:r>
              <a:rPr lang="hu-HU" sz="1500" i="1" dirty="0" smtClean="0"/>
              <a:t>A jelen dokumentum az Európai Vasúti Ügynökség jogi értelemben nem kötelező erejű iránymutatása. A vonatkozó uniós jogszabályokban előre jelzett döntéshozatali folyamatokat nem érinti. Továbbá az uniós jog kötelező erejű értelmezése az Európai Unió Bíróságának kizárólagos hatáskörébe tartozik.„</a:t>
            </a:r>
            <a:endParaRPr lang="hu-HU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hu-H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Elérhető</a:t>
            </a:r>
            <a:r>
              <a:rPr lang="hu-HU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hu-HU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www.era.europa.eu/sites/default/files/activities/docs/guide_sms_requirements_hu.pdf</a:t>
            </a:r>
            <a:endParaRPr lang="hu-H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 smtClean="0">
                <a:solidFill>
                  <a:srgbClr val="FF0000"/>
                </a:solidFill>
              </a:rPr>
              <a:t>3. </a:t>
            </a:r>
            <a:r>
              <a:rPr lang="hu-HU" sz="3200" dirty="0" smtClean="0">
                <a:solidFill>
                  <a:srgbClr val="FF0000"/>
                </a:solidFill>
              </a:rPr>
              <a:t>Kérelem </a:t>
            </a:r>
            <a:r>
              <a:rPr lang="hu-HU" sz="3200" dirty="0">
                <a:solidFill>
                  <a:srgbClr val="FF0000"/>
                </a:solidFill>
              </a:rPr>
              <a:t>összeállítása</a:t>
            </a:r>
          </a:p>
        </p:txBody>
      </p:sp>
      <p:sp>
        <p:nvSpPr>
          <p:cNvPr id="2" name="Téglalap 1"/>
          <p:cNvSpPr/>
          <p:nvPr/>
        </p:nvSpPr>
        <p:spPr>
          <a:xfrm>
            <a:off x="512639" y="1371600"/>
            <a:ext cx="111252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>
                <a:solidFill>
                  <a:srgbClr val="009644"/>
                </a:solidFill>
              </a:rPr>
              <a:t>ÚTMUTATÓK</a:t>
            </a:r>
          </a:p>
          <a:p>
            <a:pPr algn="just">
              <a:spcBef>
                <a:spcPts val="1200"/>
              </a:spcBef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közlekedési hatóság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elkészítette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és közzétette: </a:t>
            </a:r>
          </a:p>
          <a:p>
            <a:pPr>
              <a:spcBef>
                <a:spcPts val="600"/>
              </a:spcBef>
              <a:spcAft>
                <a:spcPts val="1200"/>
              </a:spcAft>
              <a:buClr>
                <a:srgbClr val="002060"/>
              </a:buClr>
            </a:pPr>
            <a:r>
              <a:rPr lang="hu-H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Útmutató </a:t>
            </a:r>
          </a:p>
          <a:p>
            <a:pPr algn="just">
              <a:buClr>
                <a:srgbClr val="002060"/>
              </a:buClr>
            </a:pPr>
            <a:r>
              <a:rPr lang="hu-H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az egységes biztonsági tanúsítvány Magyarország területére való kiterjesztés iránti kérelem összeállításhoz (nemzeti rész) a Magyarország területén alkalmazandó nemzeti szabályokról és előírásokról</a:t>
            </a:r>
          </a:p>
          <a:p>
            <a:pPr algn="just">
              <a:spcBef>
                <a:spcPts val="2400"/>
              </a:spcBef>
            </a:pP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Útmutató a közlekedési hatóság honlapján itt érhető el:</a:t>
            </a:r>
          </a:p>
          <a:p>
            <a:pPr algn="just"/>
            <a:r>
              <a:rPr lang="hu-HU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https://www.kozlekedesihatosag.kormany.hu/hu/dokumentum/179120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hu-HU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https://www.kozlekedesihatosag.kormany.hu/hu/dokumentum/179144</a:t>
            </a:r>
            <a:endParaRPr lang="hu-HU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1800"/>
              </a:spcBef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útmutató összeállítása az Ügynökség által kiadott  </a:t>
            </a:r>
            <a:r>
              <a:rPr lang="hu-HU" sz="2000" i="1" dirty="0">
                <a:latin typeface="Arial" panose="020B0604020202020204" pitchFamily="34" charset="0"/>
                <a:cs typeface="Arial" panose="020B0604020202020204" pitchFamily="34" charset="0"/>
              </a:rPr>
              <a:t>„Útmutató Alkalmazási útmutató egységes biztonsági tanúsítványok megadásához – Útmutató hatóságok számára”</a:t>
            </a: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 alapján történt.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 smtClean="0">
                <a:solidFill>
                  <a:srgbClr val="FF0000"/>
                </a:solidFill>
              </a:rPr>
              <a:t>3. </a:t>
            </a:r>
            <a:r>
              <a:rPr lang="hu-HU" sz="3200" dirty="0" smtClean="0">
                <a:solidFill>
                  <a:srgbClr val="FF0000"/>
                </a:solidFill>
              </a:rPr>
              <a:t>Kérelem </a:t>
            </a:r>
            <a:r>
              <a:rPr lang="hu-HU" sz="3200" dirty="0">
                <a:solidFill>
                  <a:srgbClr val="FF0000"/>
                </a:solidFill>
              </a:rPr>
              <a:t>összeállítása</a:t>
            </a: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11276012" cy="4800600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hu-HU" sz="2400" b="1" dirty="0">
                <a:solidFill>
                  <a:srgbClr val="179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HATÁRÁTMENETEK</a:t>
            </a:r>
          </a:p>
          <a:p>
            <a:pPr marL="0" indent="0" algn="just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Magyarországról a szomszédos tagállamok állomásaira közlekedő vasúti társaságok kérelmezhetik az egységes biztonsági tanúsítványuk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kiterjesztését, 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tevékenységi terület kiterjesztésének kérelmezése nélkül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vasútbiztonságról szóló az Európai Parlament és a Tanács (EU) 2016/798 irányelve (2016. május 11.) és az (EU) 2018/763 végrehajtási rendelet 3. cikk (11) bekezdés alapján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Magyarország és a szomszédos tagállamok, illetve a nemzeti biztonsági hatóságok közötti megállapodások nem tartalmazzák a részletes vasútbiztonsági követelményrendszert, ezért a kérelmező vasúti társaságnak minden határátmenet esetében konzultációt kell kezdeményeznie az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illetékes, szomszédos tagállam </a:t>
            </a:r>
            <a:r>
              <a:rPr lang="hu-HU" sz="2200" dirty="0">
                <a:latin typeface="Arial" panose="020B0604020202020204" pitchFamily="34" charset="0"/>
                <a:cs typeface="Arial" panose="020B0604020202020204" pitchFamily="34" charset="0"/>
              </a:rPr>
              <a:t>nemzeti biztonsági 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hatóságával.</a:t>
            </a:r>
            <a:endParaRPr 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 smtClean="0">
                <a:solidFill>
                  <a:srgbClr val="FF0000"/>
                </a:solidFill>
              </a:rPr>
              <a:t>3. </a:t>
            </a:r>
            <a:r>
              <a:rPr lang="hu-HU" sz="3200" dirty="0" smtClean="0">
                <a:solidFill>
                  <a:srgbClr val="FF0000"/>
                </a:solidFill>
              </a:rPr>
              <a:t>Kérelem </a:t>
            </a:r>
            <a:r>
              <a:rPr lang="hu-HU" sz="3200" dirty="0">
                <a:solidFill>
                  <a:srgbClr val="FF0000"/>
                </a:solidFill>
              </a:rPr>
              <a:t>összeállítása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350588" y="1412776"/>
            <a:ext cx="11396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4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nemzeti szabályokban rögzített előírások megfeleltetésére szolgáló </a:t>
            </a:r>
            <a:r>
              <a:rPr lang="hu-HU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táblázat </a:t>
            </a:r>
            <a:r>
              <a:rPr lang="hu-HU" sz="1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(Útmutató 6. pont)</a:t>
            </a:r>
            <a:endParaRPr lang="hu-HU" sz="14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8" y="2243774"/>
            <a:ext cx="11396323" cy="423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24</a:t>
            </a:fld>
            <a:endParaRPr lang="hu-HU"/>
          </a:p>
        </p:txBody>
      </p:sp>
      <p:graphicFrame>
        <p:nvGraphicFramePr>
          <p:cNvPr id="6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7656234"/>
              </p:ext>
            </p:extLst>
          </p:nvPr>
        </p:nvGraphicFramePr>
        <p:xfrm>
          <a:off x="467544" y="2133599"/>
          <a:ext cx="11113267" cy="42228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31268"/>
                <a:gridCol w="3581400"/>
                <a:gridCol w="2667000"/>
                <a:gridCol w="2133599"/>
              </a:tblGrid>
              <a:tr h="91440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r>
                        <a:rPr lang="hu-H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Tevékenységi terület</a:t>
                      </a:r>
                      <a:endParaRPr lang="hu-H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Tanúsító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szerv</a:t>
                      </a:r>
                      <a:endParaRPr lang="hu-HU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(SMS </a:t>
                      </a:r>
                      <a:r>
                        <a:rPr lang="en-GB" sz="1600" dirty="0" err="1">
                          <a:effectLst/>
                        </a:rPr>
                        <a:t>értékelés</a:t>
                      </a:r>
                      <a:r>
                        <a:rPr lang="en-GB" sz="1600" dirty="0" smtClean="0">
                          <a:effectLst/>
                        </a:rPr>
                        <a:t>)</a:t>
                      </a:r>
                      <a:endParaRPr lang="hu-HU" sz="1800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Nemzeti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szabályok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SSC </a:t>
                      </a:r>
                      <a:r>
                        <a:rPr lang="en-GB" sz="1600" dirty="0" err="1">
                          <a:effectLst/>
                        </a:rPr>
                        <a:t>kiadás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94952">
                <a:tc>
                  <a:txBody>
                    <a:bodyPr/>
                    <a:lstStyle/>
                    <a:p>
                      <a:pPr marL="969493" lvl="1" indent="-5040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800" dirty="0" err="1">
                          <a:effectLst/>
                        </a:rPr>
                        <a:t>Több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effectLst/>
                        </a:rPr>
                        <a:t>tagállam</a:t>
                      </a:r>
                      <a:endParaRPr lang="hu-HU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Ügynökség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 smtClean="0"/>
                        <a:t>Közlekedési hatóság,</a:t>
                      </a:r>
                      <a:endParaRPr lang="hu-HU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é</a:t>
                      </a:r>
                      <a:r>
                        <a:rPr lang="en-GB" sz="1600" dirty="0" err="1" smtClean="0">
                          <a:effectLst/>
                        </a:rPr>
                        <a:t>rintett</a:t>
                      </a:r>
                      <a:r>
                        <a:rPr lang="en-GB" sz="1600" dirty="0" smtClean="0">
                          <a:effectLst/>
                        </a:rPr>
                        <a:t> NSA</a:t>
                      </a:r>
                      <a:r>
                        <a:rPr lang="hu-HU" sz="1600" dirty="0" smtClean="0">
                          <a:effectLst/>
                        </a:rPr>
                        <a:t>(</a:t>
                      </a:r>
                      <a:r>
                        <a:rPr lang="en-GB" sz="1600" dirty="0" smtClean="0">
                          <a:effectLst/>
                        </a:rPr>
                        <a:t>-k</a:t>
                      </a:r>
                      <a:r>
                        <a:rPr lang="hu-HU" sz="1600" dirty="0" smtClean="0">
                          <a:effectLst/>
                        </a:rPr>
                        <a:t>)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Ügynökség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56757">
                <a:tc>
                  <a:txBody>
                    <a:bodyPr/>
                    <a:lstStyle/>
                    <a:p>
                      <a:pPr marL="969493" lvl="1" indent="-5040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E</a:t>
                      </a:r>
                      <a:r>
                        <a:rPr lang="en-GB" sz="1800" dirty="0" err="1" smtClean="0">
                          <a:effectLst/>
                        </a:rPr>
                        <a:t>gy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effectLst/>
                        </a:rPr>
                        <a:t>tagállam</a:t>
                      </a:r>
                      <a:endParaRPr lang="hu-HU" sz="1800" baseline="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solidFill>
                            <a:srgbClr val="FF0000"/>
                          </a:solidFill>
                          <a:effectLst/>
                        </a:rPr>
                        <a:t>A kérelmező</a:t>
                      </a:r>
                      <a:r>
                        <a:rPr lang="hu-HU" sz="1600" baseline="0" dirty="0" smtClean="0">
                          <a:solidFill>
                            <a:srgbClr val="FF0000"/>
                          </a:solidFill>
                          <a:effectLst/>
                        </a:rPr>
                        <a:t> a k</a:t>
                      </a:r>
                      <a:r>
                        <a:rPr lang="hu-HU" sz="1600" dirty="0" smtClean="0">
                          <a:solidFill>
                            <a:srgbClr val="FF0000"/>
                          </a:solidFill>
                          <a:effectLst/>
                        </a:rPr>
                        <a:t>érelemében megjelölte:</a:t>
                      </a:r>
                      <a:endParaRPr lang="hu-H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effectLst/>
                        </a:rPr>
                        <a:t>Ügynökség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 smtClean="0"/>
                        <a:t>Közlekedési hatóság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dirty="0" smtClean="0">
                          <a:effectLst/>
                        </a:rPr>
                        <a:t>Ügynökség</a:t>
                      </a:r>
                      <a:endParaRPr lang="hu-H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256757">
                <a:tc>
                  <a:txBody>
                    <a:bodyPr/>
                    <a:lstStyle/>
                    <a:p>
                      <a:pPr marL="969493" lvl="1" indent="-504000"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hu-HU" sz="1800" dirty="0" smtClean="0">
                          <a:effectLst/>
                        </a:rPr>
                        <a:t>E</a:t>
                      </a:r>
                      <a:r>
                        <a:rPr lang="en-GB" sz="1800" dirty="0" err="1" smtClean="0">
                          <a:effectLst/>
                        </a:rPr>
                        <a:t>gy</a:t>
                      </a:r>
                      <a:r>
                        <a:rPr lang="en-GB" sz="1800" dirty="0" smtClean="0">
                          <a:effectLst/>
                        </a:rPr>
                        <a:t> </a:t>
                      </a:r>
                      <a:r>
                        <a:rPr lang="en-GB" sz="1800" dirty="0" err="1" smtClean="0">
                          <a:effectLst/>
                        </a:rPr>
                        <a:t>tagállam</a:t>
                      </a:r>
                      <a:endParaRPr lang="hu-HU" sz="1800" dirty="0" smtClean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kérelmező a kérelemében megjelölte: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/>
                        <a:t>Közlekedési hatóság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700" kern="1200" dirty="0" smtClean="0"/>
                        <a:t>Közlekedési hatóság</a:t>
                      </a:r>
                      <a:endParaRPr lang="hu-HU" sz="17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kern="1200" dirty="0" smtClean="0"/>
                        <a:t>Közlekedési hatóság</a:t>
                      </a:r>
                      <a:endParaRPr lang="hu-HU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455612" y="1524000"/>
            <a:ext cx="1074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FF0000"/>
                </a:solidFill>
              </a:rPr>
              <a:t>Kérelem benyújtása, az értékelést </a:t>
            </a:r>
            <a:r>
              <a:rPr lang="hu-HU" dirty="0">
                <a:solidFill>
                  <a:srgbClr val="FF0000"/>
                </a:solidFill>
              </a:rPr>
              <a:t>végző szervezet, SSC kiadása</a:t>
            </a:r>
          </a:p>
          <a:p>
            <a:endParaRPr lang="hu-HU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 smtClean="0">
                <a:solidFill>
                  <a:srgbClr val="FF0000"/>
                </a:solidFill>
              </a:rPr>
              <a:t>3. </a:t>
            </a:r>
            <a:r>
              <a:rPr lang="hu-HU" sz="3200" dirty="0" smtClean="0">
                <a:solidFill>
                  <a:srgbClr val="FF0000"/>
                </a:solidFill>
              </a:rPr>
              <a:t>Kérelem </a:t>
            </a:r>
            <a:r>
              <a:rPr lang="hu-HU" sz="3200" dirty="0">
                <a:solidFill>
                  <a:srgbClr val="FF0000"/>
                </a:solidFill>
              </a:rPr>
              <a:t>összeállítása</a:t>
            </a:r>
          </a:p>
        </p:txBody>
      </p:sp>
    </p:spTree>
    <p:extLst>
      <p:ext uri="{BB962C8B-B14F-4D97-AF65-F5344CB8AC3E}">
        <p14:creationId xmlns:p14="http://schemas.microsoft.com/office/powerpoint/2010/main" val="411484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55612" y="1447800"/>
            <a:ext cx="11277600" cy="3773016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hu-HU" dirty="0" smtClean="0"/>
              <a:t>Kérelemnek </a:t>
            </a:r>
            <a:r>
              <a:rPr lang="fr-BE" dirty="0"/>
              <a:t>igazol</a:t>
            </a:r>
            <a:r>
              <a:rPr lang="hu-HU" dirty="0" err="1"/>
              <a:t>nia</a:t>
            </a:r>
            <a:r>
              <a:rPr lang="hu-HU" dirty="0"/>
              <a:t> kell </a:t>
            </a:r>
            <a:r>
              <a:rPr lang="hu-HU" dirty="0" smtClean="0"/>
              <a:t>a dokumentáció, eljárásleírások, iratok alapján,</a:t>
            </a:r>
            <a:r>
              <a:rPr lang="fr-BE" dirty="0" smtClean="0"/>
              <a:t> </a:t>
            </a:r>
            <a:r>
              <a:rPr lang="fr-BE" dirty="0"/>
              <a:t>hogy</a:t>
            </a:r>
            <a:r>
              <a:rPr lang="en-GB" dirty="0"/>
              <a:t> a </a:t>
            </a:r>
            <a:r>
              <a:rPr lang="en-GB" dirty="0" err="1" smtClean="0"/>
              <a:t>vasút</a:t>
            </a:r>
            <a:r>
              <a:rPr lang="hu-HU" dirty="0" smtClean="0"/>
              <a:t>i </a:t>
            </a:r>
            <a:r>
              <a:rPr lang="en-GB" dirty="0" err="1" smtClean="0"/>
              <a:t>társaság</a:t>
            </a:r>
            <a:r>
              <a:rPr lang="fr-BE" dirty="0"/>
              <a:t>:</a:t>
            </a:r>
            <a:endParaRPr lang="hu-HU" dirty="0"/>
          </a:p>
          <a:p>
            <a:pPr algn="just">
              <a:buFont typeface="Arial" panose="020B0604020202020204" pitchFamily="34" charset="0"/>
              <a:buChar char="•"/>
            </a:pPr>
            <a:r>
              <a:rPr lang="hu-HU" dirty="0" smtClean="0"/>
              <a:t>létrehozott </a:t>
            </a:r>
            <a:r>
              <a:rPr lang="en-GB" dirty="0" err="1" smtClean="0"/>
              <a:t>biztonságirányítási</a:t>
            </a:r>
            <a:r>
              <a:rPr lang="en-GB" dirty="0" smtClean="0"/>
              <a:t> </a:t>
            </a:r>
            <a:r>
              <a:rPr lang="en-GB" dirty="0" err="1" smtClean="0"/>
              <a:t>rendszer</a:t>
            </a:r>
            <a:r>
              <a:rPr lang="hu-HU" dirty="0" smtClean="0"/>
              <a:t>e </a:t>
            </a:r>
            <a:r>
              <a:rPr lang="en-GB" dirty="0" err="1" smtClean="0"/>
              <a:t>megfelel</a:t>
            </a:r>
            <a:r>
              <a:rPr lang="en-GB" dirty="0" smtClean="0"/>
              <a:t> </a:t>
            </a:r>
            <a:r>
              <a:rPr lang="en-GB" dirty="0" err="1"/>
              <a:t>az</a:t>
            </a:r>
            <a:r>
              <a:rPr lang="en-GB" dirty="0"/>
              <a:t> (EU) </a:t>
            </a:r>
            <a:r>
              <a:rPr lang="en-GB" dirty="0" smtClean="0"/>
              <a:t>2015/995</a:t>
            </a:r>
            <a:r>
              <a:rPr lang="hu-HU" dirty="0" smtClean="0"/>
              <a:t> rendelet/ </a:t>
            </a:r>
            <a:r>
              <a:rPr lang="hu-HU" dirty="0"/>
              <a:t>BIZOTTSÁG (EU) 2019/773 </a:t>
            </a:r>
            <a:r>
              <a:rPr lang="hu-HU" dirty="0" smtClean="0"/>
              <a:t>végrehajtási rendelet </a:t>
            </a:r>
            <a:r>
              <a:rPr lang="en-GB" dirty="0" smtClean="0"/>
              <a:t>(OPE </a:t>
            </a:r>
            <a:r>
              <a:rPr lang="en-GB" dirty="0"/>
              <a:t>TSI</a:t>
            </a:r>
            <a:r>
              <a:rPr lang="en-GB" dirty="0" smtClean="0"/>
              <a:t>)</a:t>
            </a:r>
            <a:r>
              <a:rPr lang="hu-HU" dirty="0" smtClean="0"/>
              <a:t> és az (</a:t>
            </a:r>
            <a:r>
              <a:rPr lang="hu-HU" dirty="0"/>
              <a:t>EU) 2018/762 </a:t>
            </a:r>
            <a:r>
              <a:rPr lang="hu-HU" dirty="0" smtClean="0"/>
              <a:t>felhatalmazáson alapuló rendelet előírásainak;</a:t>
            </a:r>
          </a:p>
          <a:p>
            <a:pPr lvl="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megfelel a </a:t>
            </a:r>
            <a:r>
              <a:rPr lang="en-GB" dirty="0" smtClean="0"/>
              <a:t>(</a:t>
            </a:r>
            <a:r>
              <a:rPr lang="en-GB" dirty="0" err="1" smtClean="0"/>
              <a:t>bejelentett</a:t>
            </a:r>
            <a:r>
              <a:rPr lang="en-GB" dirty="0"/>
              <a:t>) </a:t>
            </a:r>
            <a:r>
              <a:rPr lang="en-GB" dirty="0" err="1"/>
              <a:t>nemzeti</a:t>
            </a:r>
            <a:r>
              <a:rPr lang="en-GB" dirty="0"/>
              <a:t> </a:t>
            </a:r>
            <a:r>
              <a:rPr lang="en-GB" dirty="0" err="1"/>
              <a:t>szabályokban</a:t>
            </a:r>
            <a:r>
              <a:rPr lang="en-GB" dirty="0"/>
              <a:t> </a:t>
            </a:r>
            <a:r>
              <a:rPr lang="en-GB" dirty="0" err="1"/>
              <a:t>meghatározott</a:t>
            </a:r>
            <a:r>
              <a:rPr lang="en-GB" dirty="0"/>
              <a:t> </a:t>
            </a:r>
            <a:r>
              <a:rPr lang="en-GB" dirty="0" err="1"/>
              <a:t>követelményeknek</a:t>
            </a:r>
            <a:r>
              <a:rPr lang="en-GB" dirty="0" smtClean="0"/>
              <a:t>.</a:t>
            </a:r>
            <a:endParaRPr lang="hu-HU" dirty="0" smtClean="0"/>
          </a:p>
          <a:p>
            <a:pPr marL="0" lvl="0" indent="0" algn="just">
              <a:spcBef>
                <a:spcPts val="1200"/>
              </a:spcBef>
              <a:buNone/>
            </a:pPr>
            <a:r>
              <a:rPr lang="hu-HU" b="1" dirty="0" smtClean="0">
                <a:solidFill>
                  <a:srgbClr val="FF0000"/>
                </a:solidFill>
              </a:rPr>
              <a:t>A kérelmet és annak valamennyi dokumentumát az OSS egyablakos ügyintézési rendszeren keresztül kell benyújtani!</a:t>
            </a:r>
          </a:p>
          <a:p>
            <a:pPr marL="0" lvl="0" indent="0" algn="just">
              <a:spcBef>
                <a:spcPts val="1200"/>
              </a:spcBef>
              <a:buNone/>
            </a:pPr>
            <a:endParaRPr lang="hu-H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323528" y="5557882"/>
            <a:ext cx="11562084" cy="707886"/>
          </a:xfrm>
          <a:prstGeom prst="rect">
            <a:avLst/>
          </a:prstGeom>
          <a:solidFill>
            <a:srgbClr val="FFFF00"/>
          </a:solidFill>
        </p:spPr>
        <p:txBody>
          <a:bodyPr wrap="square" numCol="2" rtlCol="0">
            <a:spAutoFit/>
          </a:bodyPr>
          <a:lstStyle/>
          <a:p>
            <a:pPr lvl="0" algn="ctr"/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POSTAI ÚTON </a:t>
            </a:r>
            <a:r>
              <a:rPr lang="hu-H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MEGKÜLDÉS</a:t>
            </a:r>
            <a:br>
              <a:rPr lang="hu-H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SZEMÉLYES BEADÁS</a:t>
            </a:r>
          </a:p>
          <a:p>
            <a:pPr lvl="0" algn="ctr">
              <a:spcBef>
                <a:spcPts val="1200"/>
              </a:spcBef>
            </a:pPr>
            <a:r>
              <a:rPr lang="hu-H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LEHETSÉGES</a:t>
            </a:r>
            <a:r>
              <a:rPr lang="hu-H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sz="2000" dirty="0"/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 smtClean="0">
                <a:solidFill>
                  <a:srgbClr val="FF0000"/>
                </a:solidFill>
              </a:rPr>
              <a:t>3. </a:t>
            </a:r>
            <a:r>
              <a:rPr lang="hu-HU" sz="3200" dirty="0" smtClean="0">
                <a:solidFill>
                  <a:srgbClr val="FF0000"/>
                </a:solidFill>
              </a:rPr>
              <a:t>Kérelem </a:t>
            </a:r>
            <a:r>
              <a:rPr lang="hu-HU" sz="3200" dirty="0">
                <a:solidFill>
                  <a:srgbClr val="FF0000"/>
                </a:solidFill>
              </a:rPr>
              <a:t>összeállítása</a:t>
            </a:r>
          </a:p>
        </p:txBody>
      </p:sp>
    </p:spTree>
    <p:extLst>
      <p:ext uri="{BB962C8B-B14F-4D97-AF65-F5344CB8AC3E}">
        <p14:creationId xmlns:p14="http://schemas.microsoft.com/office/powerpoint/2010/main" val="2911958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93"/>
            <a:ext cx="12188819" cy="68562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3176" y="3657524"/>
            <a:ext cx="11588560" cy="1219048"/>
            <a:chOff x="-3176" y="3657524"/>
            <a:chExt cx="11588560" cy="1219048"/>
          </a:xfrm>
        </p:grpSpPr>
        <p:sp>
          <p:nvSpPr>
            <p:cNvPr id="16" name="Rectangle 15"/>
            <p:cNvSpPr/>
            <p:nvPr/>
          </p:nvSpPr>
          <p:spPr>
            <a:xfrm>
              <a:off x="-3176" y="3657524"/>
              <a:ext cx="11583988" cy="1219048"/>
            </a:xfrm>
            <a:prstGeom prst="rect">
              <a:avLst/>
            </a:prstGeom>
            <a:gradFill flip="none" rotWithShape="1">
              <a:gsLst>
                <a:gs pos="33000">
                  <a:srgbClr val="00AEFF">
                    <a:alpha val="94902"/>
                  </a:srgbClr>
                </a:gs>
                <a:gs pos="100000">
                  <a:srgbClr val="00AEFF">
                    <a:alpha val="14902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503088" y="3657524"/>
              <a:ext cx="82296" cy="1219048"/>
            </a:xfrm>
            <a:prstGeom prst="rect">
              <a:avLst/>
            </a:prstGeom>
            <a:solidFill>
              <a:srgbClr val="00A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4</a:t>
            </a:r>
            <a:r>
              <a:rPr lang="hu-HU" dirty="0" smtClean="0">
                <a:solidFill>
                  <a:schemeClr val="bg1"/>
                </a:solidFill>
              </a:rPr>
              <a:t>. </a:t>
            </a:r>
            <a:r>
              <a:rPr lang="hu-HU" dirty="0" smtClean="0">
                <a:solidFill>
                  <a:schemeClr val="bg1"/>
                </a:solidFill>
              </a:rPr>
              <a:t>OSS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0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27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>
                <a:solidFill>
                  <a:srgbClr val="FF0000"/>
                </a:solidFill>
              </a:rPr>
              <a:t>4</a:t>
            </a:r>
            <a:r>
              <a:rPr lang="hu-HU" sz="3200" dirty="0" smtClean="0">
                <a:solidFill>
                  <a:srgbClr val="FF0000"/>
                </a:solidFill>
              </a:rPr>
              <a:t>. </a:t>
            </a:r>
            <a:r>
              <a:rPr lang="hu-HU" sz="3200" dirty="0" smtClean="0">
                <a:solidFill>
                  <a:srgbClr val="FF0000"/>
                </a:solidFill>
              </a:rPr>
              <a:t>OSS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353894" y="1447800"/>
            <a:ext cx="11379317" cy="47244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sz="2200" b="1" dirty="0" smtClean="0">
                <a:solidFill>
                  <a:srgbClr val="FF0000"/>
                </a:solidFill>
              </a:rPr>
              <a:t>Az </a:t>
            </a:r>
            <a:r>
              <a:rPr lang="en-GB" sz="2200" b="1" dirty="0" err="1" smtClean="0">
                <a:solidFill>
                  <a:srgbClr val="FF0000"/>
                </a:solidFill>
              </a:rPr>
              <a:t>egyablakos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ügyintézési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</a:rPr>
              <a:t>rendszer</a:t>
            </a:r>
            <a:r>
              <a:rPr lang="hu-HU" sz="2200" b="1" dirty="0" smtClean="0">
                <a:solidFill>
                  <a:srgbClr val="FF0000"/>
                </a:solidFill>
              </a:rPr>
              <a:t> (OSS)</a:t>
            </a:r>
            <a:r>
              <a:rPr lang="en-GB" sz="2200" b="1" dirty="0" smtClean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kötelező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 smtClean="0">
                <a:solidFill>
                  <a:srgbClr val="FF0000"/>
                </a:solidFill>
              </a:rPr>
              <a:t>használata</a:t>
            </a:r>
            <a:r>
              <a:rPr lang="hu-HU" sz="2200" b="1" dirty="0" smtClean="0">
                <a:solidFill>
                  <a:srgbClr val="FF0000"/>
                </a:solidFill>
              </a:rPr>
              <a:t> az </a:t>
            </a:r>
            <a:r>
              <a:rPr lang="en-GB" sz="2200" b="1" dirty="0" err="1" smtClean="0">
                <a:solidFill>
                  <a:srgbClr val="FF0000"/>
                </a:solidFill>
              </a:rPr>
              <a:t>új</a:t>
            </a:r>
            <a:r>
              <a:rPr lang="en-GB" sz="2200" b="1" dirty="0">
                <a:solidFill>
                  <a:srgbClr val="FF0000"/>
                </a:solidFill>
              </a:rPr>
              <a:t>, </a:t>
            </a:r>
            <a:r>
              <a:rPr lang="en-GB" sz="2200" b="1" dirty="0" err="1">
                <a:solidFill>
                  <a:srgbClr val="FF0000"/>
                </a:solidFill>
              </a:rPr>
              <a:t>naprakésszé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tett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vagy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en-GB" sz="2200" b="1" dirty="0" err="1">
                <a:solidFill>
                  <a:srgbClr val="FF0000"/>
                </a:solidFill>
              </a:rPr>
              <a:t>megújított</a:t>
            </a:r>
            <a:r>
              <a:rPr lang="en-GB" sz="2200" b="1" dirty="0">
                <a:solidFill>
                  <a:srgbClr val="FF0000"/>
                </a:solidFill>
              </a:rPr>
              <a:t> </a:t>
            </a:r>
            <a:r>
              <a:rPr lang="hu-HU" sz="2200" b="1" dirty="0" smtClean="0">
                <a:solidFill>
                  <a:srgbClr val="FF0000"/>
                </a:solidFill>
              </a:rPr>
              <a:t>egységes biztonsági tanúsítványok esetében.</a:t>
            </a:r>
          </a:p>
          <a:p>
            <a:pPr marL="0" indent="0" algn="just">
              <a:spcBef>
                <a:spcPts val="0"/>
              </a:spcBef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hu-H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fr-BE" sz="2200" dirty="0" smtClean="0"/>
              <a:t>Nyelvhasználat</a:t>
            </a:r>
            <a:r>
              <a:rPr lang="fr-BE" sz="2200" dirty="0"/>
              <a:t>:</a:t>
            </a:r>
            <a:endParaRPr lang="hu-HU" sz="2200" dirty="0"/>
          </a:p>
          <a:p>
            <a:pPr lvl="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Ha </a:t>
            </a:r>
            <a:r>
              <a:rPr lang="en-GB" sz="2200" dirty="0" err="1"/>
              <a:t>az</a:t>
            </a:r>
            <a:r>
              <a:rPr lang="en-GB" sz="2200" dirty="0"/>
              <a:t> </a:t>
            </a:r>
            <a:r>
              <a:rPr lang="hu-HU" sz="2200" dirty="0" smtClean="0"/>
              <a:t>Ügynökség </a:t>
            </a:r>
            <a:r>
              <a:rPr lang="en-GB" sz="2200" dirty="0" smtClean="0"/>
              <a:t>a </a:t>
            </a:r>
            <a:r>
              <a:rPr lang="en-GB" sz="2200" dirty="0" err="1"/>
              <a:t>biztonsági</a:t>
            </a:r>
            <a:r>
              <a:rPr lang="en-GB" sz="2200" dirty="0"/>
              <a:t> </a:t>
            </a:r>
            <a:r>
              <a:rPr lang="en-GB" sz="2200" dirty="0" err="1"/>
              <a:t>tanúsító</a:t>
            </a:r>
            <a:r>
              <a:rPr lang="en-GB" sz="2200" dirty="0"/>
              <a:t> </a:t>
            </a:r>
            <a:r>
              <a:rPr lang="en-GB" sz="2200" dirty="0" err="1"/>
              <a:t>szerv</a:t>
            </a:r>
            <a:r>
              <a:rPr lang="en-GB" sz="2200" dirty="0"/>
              <a:t>: SMS-</a:t>
            </a:r>
            <a:r>
              <a:rPr lang="en-GB" sz="2200" dirty="0" err="1"/>
              <a:t>rész</a:t>
            </a:r>
            <a:r>
              <a:rPr lang="en-GB" sz="2200" dirty="0"/>
              <a:t> </a:t>
            </a:r>
            <a:r>
              <a:rPr lang="en-GB" sz="2200" dirty="0" err="1"/>
              <a:t>az</a:t>
            </a:r>
            <a:r>
              <a:rPr lang="en-GB" sz="2200" dirty="0"/>
              <a:t> EU </a:t>
            </a:r>
            <a:r>
              <a:rPr lang="en-GB" sz="2200" dirty="0" err="1"/>
              <a:t>bármely</a:t>
            </a:r>
            <a:r>
              <a:rPr lang="en-GB" sz="2200" dirty="0"/>
              <a:t> </a:t>
            </a:r>
            <a:r>
              <a:rPr lang="en-GB" sz="2200" dirty="0" err="1"/>
              <a:t>hivatalos</a:t>
            </a:r>
            <a:r>
              <a:rPr lang="en-GB" sz="2200" dirty="0"/>
              <a:t> </a:t>
            </a:r>
            <a:r>
              <a:rPr lang="en-GB" sz="2200" dirty="0" err="1" smtClean="0"/>
              <a:t>nyelvén</a:t>
            </a:r>
            <a:r>
              <a:rPr lang="hu-HU" sz="2200" dirty="0" smtClean="0"/>
              <a:t>, </a:t>
            </a:r>
            <a:r>
              <a:rPr lang="en-GB" sz="2200" dirty="0" err="1" smtClean="0"/>
              <a:t>az</a:t>
            </a:r>
            <a:r>
              <a:rPr lang="en-GB" sz="2200" dirty="0" smtClean="0"/>
              <a:t> </a:t>
            </a:r>
            <a:r>
              <a:rPr lang="en-GB" sz="2200" dirty="0" err="1" smtClean="0"/>
              <a:t>nemzeti</a:t>
            </a:r>
            <a:r>
              <a:rPr lang="hu-HU" sz="2200" dirty="0" smtClean="0"/>
              <a:t> követelmények</a:t>
            </a:r>
            <a:r>
              <a:rPr lang="en-GB" sz="2200" dirty="0" smtClean="0"/>
              <a:t> </a:t>
            </a:r>
            <a:r>
              <a:rPr lang="en-GB" sz="2200" dirty="0"/>
              <a:t>a </a:t>
            </a:r>
            <a:r>
              <a:rPr lang="en-GB" sz="2200" dirty="0" err="1"/>
              <a:t>nemzeti</a:t>
            </a:r>
            <a:r>
              <a:rPr lang="en-GB" sz="2200" dirty="0"/>
              <a:t> </a:t>
            </a:r>
            <a:r>
              <a:rPr lang="en-GB" sz="2200" dirty="0" err="1"/>
              <a:t>biztonsági</a:t>
            </a:r>
            <a:r>
              <a:rPr lang="en-GB" sz="2200" dirty="0"/>
              <a:t> </a:t>
            </a:r>
            <a:r>
              <a:rPr lang="en-GB" sz="2200" dirty="0" err="1"/>
              <a:t>hatóság</a:t>
            </a:r>
            <a:r>
              <a:rPr lang="en-GB" sz="2200" dirty="0"/>
              <a:t> </a:t>
            </a:r>
            <a:r>
              <a:rPr lang="en-GB" sz="2200" dirty="0" err="1" smtClean="0"/>
              <a:t>útmutatójában</a:t>
            </a:r>
            <a:r>
              <a:rPr lang="en-GB" sz="2200" dirty="0" smtClean="0"/>
              <a:t> </a:t>
            </a:r>
            <a:r>
              <a:rPr lang="en-GB" sz="2200" dirty="0" err="1"/>
              <a:t>megjelölt</a:t>
            </a:r>
            <a:r>
              <a:rPr lang="en-GB" sz="2200" dirty="0"/>
              <a:t> </a:t>
            </a:r>
            <a:r>
              <a:rPr lang="en-GB" sz="2200" dirty="0" err="1" smtClean="0"/>
              <a:t>nyelven</a:t>
            </a:r>
            <a:r>
              <a:rPr lang="hu-HU" sz="2200" dirty="0" smtClean="0"/>
              <a:t>,</a:t>
            </a:r>
            <a:endParaRPr lang="hu-HU" sz="2200" dirty="0"/>
          </a:p>
          <a:p>
            <a:pPr lvl="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Ha a </a:t>
            </a:r>
            <a:r>
              <a:rPr lang="en-GB" sz="2200" dirty="0" err="1"/>
              <a:t>nemzeti</a:t>
            </a:r>
            <a:r>
              <a:rPr lang="en-GB" sz="2200" dirty="0"/>
              <a:t> </a:t>
            </a:r>
            <a:r>
              <a:rPr lang="en-GB" sz="2200" dirty="0" err="1"/>
              <a:t>biztonsági</a:t>
            </a:r>
            <a:r>
              <a:rPr lang="en-GB" sz="2200" dirty="0"/>
              <a:t> </a:t>
            </a:r>
            <a:r>
              <a:rPr lang="en-GB" sz="2200" dirty="0" err="1"/>
              <a:t>hatóság</a:t>
            </a:r>
            <a:r>
              <a:rPr lang="en-GB" sz="2200" dirty="0"/>
              <a:t> a </a:t>
            </a:r>
            <a:r>
              <a:rPr lang="en-GB" sz="2200" dirty="0" err="1"/>
              <a:t>biztonsági</a:t>
            </a:r>
            <a:r>
              <a:rPr lang="en-GB" sz="2200" dirty="0"/>
              <a:t> </a:t>
            </a:r>
            <a:r>
              <a:rPr lang="en-GB" sz="2200" dirty="0" err="1"/>
              <a:t>tanúsító</a:t>
            </a:r>
            <a:r>
              <a:rPr lang="en-GB" sz="2200" dirty="0"/>
              <a:t> </a:t>
            </a:r>
            <a:r>
              <a:rPr lang="en-GB" sz="2200" dirty="0" err="1"/>
              <a:t>szerv</a:t>
            </a:r>
            <a:r>
              <a:rPr lang="en-GB" sz="2200" dirty="0"/>
              <a:t>: A </a:t>
            </a:r>
            <a:r>
              <a:rPr lang="en-GB" sz="2200" dirty="0" err="1"/>
              <a:t>nemzeti</a:t>
            </a:r>
            <a:r>
              <a:rPr lang="en-GB" sz="2200" dirty="0"/>
              <a:t> </a:t>
            </a:r>
            <a:r>
              <a:rPr lang="en-GB" sz="2200" dirty="0" err="1"/>
              <a:t>biztonsági</a:t>
            </a:r>
            <a:r>
              <a:rPr lang="en-GB" sz="2200" dirty="0"/>
              <a:t> </a:t>
            </a:r>
            <a:r>
              <a:rPr lang="en-GB" sz="2200" dirty="0" err="1"/>
              <a:t>hatóság</a:t>
            </a:r>
            <a:r>
              <a:rPr lang="en-GB" sz="2200" dirty="0"/>
              <a:t> </a:t>
            </a:r>
            <a:r>
              <a:rPr lang="en-GB" sz="2200" dirty="0" err="1"/>
              <a:t>nemzeti</a:t>
            </a:r>
            <a:r>
              <a:rPr lang="en-GB" sz="2200" dirty="0"/>
              <a:t> </a:t>
            </a:r>
            <a:r>
              <a:rPr lang="en-GB" sz="2200" dirty="0" err="1"/>
              <a:t>nyelvén</a:t>
            </a:r>
            <a:r>
              <a:rPr lang="en-GB" sz="2200" dirty="0"/>
              <a:t> (</a:t>
            </a:r>
            <a:r>
              <a:rPr lang="en-GB" sz="2200" dirty="0" err="1"/>
              <a:t>vagy</a:t>
            </a:r>
            <a:r>
              <a:rPr lang="en-GB" sz="2200" dirty="0"/>
              <a:t> a </a:t>
            </a:r>
            <a:r>
              <a:rPr lang="en-GB" sz="2200" dirty="0" err="1"/>
              <a:t>nemzeti</a:t>
            </a:r>
            <a:r>
              <a:rPr lang="en-GB" sz="2200" dirty="0"/>
              <a:t> </a:t>
            </a:r>
            <a:r>
              <a:rPr lang="en-GB" sz="2200" dirty="0" err="1"/>
              <a:t>biztonsági</a:t>
            </a:r>
            <a:r>
              <a:rPr lang="en-GB" sz="2200" dirty="0"/>
              <a:t> </a:t>
            </a:r>
            <a:r>
              <a:rPr lang="en-GB" sz="2200" dirty="0" err="1"/>
              <a:t>hatóság</a:t>
            </a:r>
            <a:r>
              <a:rPr lang="en-GB" sz="2200" dirty="0"/>
              <a:t> </a:t>
            </a:r>
            <a:r>
              <a:rPr lang="en-GB" sz="2200" dirty="0" err="1"/>
              <a:t>alkalmazási</a:t>
            </a:r>
            <a:r>
              <a:rPr lang="en-GB" sz="2200" dirty="0"/>
              <a:t> </a:t>
            </a:r>
            <a:r>
              <a:rPr lang="en-GB" sz="2200" dirty="0" err="1"/>
              <a:t>útmutatójában</a:t>
            </a:r>
            <a:r>
              <a:rPr lang="en-GB" sz="2200" dirty="0"/>
              <a:t> </a:t>
            </a:r>
            <a:r>
              <a:rPr lang="en-GB" sz="2200" dirty="0" err="1"/>
              <a:t>megjelölt</a:t>
            </a:r>
            <a:r>
              <a:rPr lang="en-GB" sz="2200" dirty="0"/>
              <a:t> </a:t>
            </a:r>
            <a:r>
              <a:rPr lang="en-GB" sz="2200" dirty="0" err="1"/>
              <a:t>más</a:t>
            </a:r>
            <a:r>
              <a:rPr lang="en-GB" sz="2200" dirty="0"/>
              <a:t> </a:t>
            </a:r>
            <a:r>
              <a:rPr lang="en-GB" sz="2200" dirty="0" err="1"/>
              <a:t>nyelven</a:t>
            </a:r>
            <a:r>
              <a:rPr lang="en-GB" sz="2200" dirty="0" smtClean="0"/>
              <a:t>)</a:t>
            </a:r>
            <a:r>
              <a:rPr lang="hu-HU" sz="2200" dirty="0" smtClean="0"/>
              <a:t>,</a:t>
            </a:r>
            <a:endParaRPr lang="hu-HU" sz="2200" dirty="0"/>
          </a:p>
          <a:p>
            <a:pPr lvl="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200" dirty="0"/>
              <a:t>A </a:t>
            </a:r>
            <a:r>
              <a:rPr lang="en-GB" sz="2200" dirty="0" err="1"/>
              <a:t>biztonsági</a:t>
            </a:r>
            <a:r>
              <a:rPr lang="en-GB" sz="2200" dirty="0"/>
              <a:t> </a:t>
            </a:r>
            <a:r>
              <a:rPr lang="en-GB" sz="2200" dirty="0" err="1"/>
              <a:t>tanúsítványt</a:t>
            </a:r>
            <a:r>
              <a:rPr lang="en-GB" sz="2200" dirty="0"/>
              <a:t> és a </a:t>
            </a:r>
            <a:r>
              <a:rPr lang="en-GB" sz="2200" dirty="0" err="1" smtClean="0"/>
              <a:t>határozatot</a:t>
            </a:r>
            <a:r>
              <a:rPr lang="en-GB" sz="2200" dirty="0" smtClean="0"/>
              <a:t> </a:t>
            </a:r>
            <a:r>
              <a:rPr lang="en-GB" sz="2200" dirty="0"/>
              <a:t>a </a:t>
            </a:r>
            <a:r>
              <a:rPr lang="en-GB" sz="2200" dirty="0" err="1"/>
              <a:t>kérelem</a:t>
            </a:r>
            <a:r>
              <a:rPr lang="en-GB" sz="2200" dirty="0"/>
              <a:t> </a:t>
            </a:r>
            <a:r>
              <a:rPr lang="en-GB" sz="2200" dirty="0" err="1"/>
              <a:t>nyelvén</a:t>
            </a:r>
            <a:r>
              <a:rPr lang="en-GB" sz="2200" dirty="0"/>
              <a:t> </a:t>
            </a:r>
            <a:r>
              <a:rPr lang="en-GB" sz="2200" dirty="0" err="1"/>
              <a:t>kell</a:t>
            </a:r>
            <a:r>
              <a:rPr lang="en-GB" sz="2200" dirty="0"/>
              <a:t> </a:t>
            </a:r>
            <a:r>
              <a:rPr lang="en-GB" sz="2200" dirty="0" err="1"/>
              <a:t>kiadni</a:t>
            </a:r>
            <a:r>
              <a:rPr lang="en-GB" sz="2200" dirty="0" smtClean="0"/>
              <a:t>.</a:t>
            </a:r>
            <a:endParaRPr lang="hu-HU" sz="22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227012" y="2472813"/>
            <a:ext cx="11562084" cy="707886"/>
          </a:xfrm>
          <a:prstGeom prst="rect">
            <a:avLst/>
          </a:prstGeom>
          <a:solidFill>
            <a:srgbClr val="FFFF00"/>
          </a:solidFill>
        </p:spPr>
        <p:txBody>
          <a:bodyPr wrap="square" numCol="2" rtlCol="0">
            <a:spAutoFit/>
          </a:bodyPr>
          <a:lstStyle/>
          <a:p>
            <a:pPr lvl="0" algn="ctr"/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POSTAI ÚTON </a:t>
            </a:r>
            <a:r>
              <a:rPr lang="hu-H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MEGKÜLDÉS</a:t>
            </a:r>
            <a:br>
              <a:rPr lang="hu-H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SZEMÉLYES BEADÁS</a:t>
            </a:r>
          </a:p>
          <a:p>
            <a:pPr lvl="0" algn="ctr">
              <a:spcBef>
                <a:spcPts val="1200"/>
              </a:spcBef>
            </a:pPr>
            <a:r>
              <a:rPr lang="hu-H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LEHETSÉGES</a:t>
            </a:r>
            <a:r>
              <a:rPr lang="hu-H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480934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28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>
                <a:solidFill>
                  <a:srgbClr val="FF0000"/>
                </a:solidFill>
              </a:rPr>
              <a:t>4</a:t>
            </a:r>
            <a:r>
              <a:rPr lang="hu-HU" sz="3200" dirty="0" smtClean="0">
                <a:solidFill>
                  <a:srgbClr val="FF0000"/>
                </a:solidFill>
              </a:rPr>
              <a:t>. </a:t>
            </a:r>
            <a:r>
              <a:rPr lang="hu-HU" sz="3200" dirty="0" smtClean="0">
                <a:solidFill>
                  <a:srgbClr val="FF0000"/>
                </a:solidFill>
              </a:rPr>
              <a:t>OSS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11123612" cy="518160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hu-HU" b="1" dirty="0" smtClean="0">
                <a:solidFill>
                  <a:srgbClr val="0070C0"/>
                </a:solidFill>
              </a:rPr>
              <a:t>Eddigi tapasztalatok a 2020.12.01-én megtartott OSS </a:t>
            </a:r>
            <a:r>
              <a:rPr lang="hu-HU" b="1" dirty="0" err="1" smtClean="0">
                <a:solidFill>
                  <a:srgbClr val="0070C0"/>
                </a:solidFill>
              </a:rPr>
              <a:t>User</a:t>
            </a:r>
            <a:r>
              <a:rPr lang="hu-HU" b="1" dirty="0" smtClean="0">
                <a:solidFill>
                  <a:srgbClr val="0070C0"/>
                </a:solidFill>
              </a:rPr>
              <a:t> Group </a:t>
            </a:r>
            <a:r>
              <a:rPr lang="hu-HU" b="1" dirty="0" err="1" smtClean="0">
                <a:solidFill>
                  <a:srgbClr val="0070C0"/>
                </a:solidFill>
              </a:rPr>
              <a:t>workshop-on</a:t>
            </a:r>
            <a:r>
              <a:rPr lang="hu-HU" b="1" dirty="0" smtClean="0">
                <a:solidFill>
                  <a:srgbClr val="0070C0"/>
                </a:solidFill>
              </a:rPr>
              <a:t> elhangzottak alapján: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 smtClean="0"/>
              <a:t>2019. június óta az OSS egyablakos rendszeren keresztül: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u-HU" dirty="0"/>
              <a:t>Ügynökséghez 45 kérelem lett benyújtva, kiadva 20 egységes biztonsági tanúsítvány.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u-HU" dirty="0"/>
              <a:t>Nemzeti biztonsági hatóságokhoz 145 kérelem lett benyújtva, kiadva 70 egységes biztonsági tanúsítvány.</a:t>
            </a:r>
          </a:p>
          <a:p>
            <a:pPr marL="432000" lvl="2" indent="0">
              <a:spcBef>
                <a:spcPts val="0"/>
              </a:spcBef>
              <a:buNone/>
            </a:pPr>
            <a:r>
              <a:rPr lang="hu-HU" dirty="0" smtClean="0"/>
              <a:t>(4-es vasúti csomag bevezetése: 2019. június 16-án 11, 2020. november 01-en 17 EGK tagállam)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hu-HU" dirty="0"/>
              <a:t>Rendelkezésre </a:t>
            </a:r>
            <a:r>
              <a:rPr lang="hu-HU" dirty="0" smtClean="0"/>
              <a:t>állás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u-HU" dirty="0"/>
              <a:t>354 panasz az OSS </a:t>
            </a:r>
            <a:r>
              <a:rPr lang="hu-HU" dirty="0" smtClean="0"/>
              <a:t>működésére – jellemzően járműengedélyeztetés,</a:t>
            </a:r>
            <a:endParaRPr lang="hu-HU" dirty="0"/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u-HU" dirty="0"/>
              <a:t>128 megoldás,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u-HU" dirty="0" smtClean="0"/>
              <a:t>összesen 26,4 </a:t>
            </a:r>
            <a:r>
              <a:rPr lang="hu-HU" dirty="0"/>
              <a:t>óra nem működés, 99,9% rendelkezésre állás munkanap 08-18 órák között</a:t>
            </a:r>
            <a:r>
              <a:rPr lang="hu-HU" dirty="0" smtClean="0"/>
              <a:t>.</a:t>
            </a:r>
            <a:endParaRPr lang="hu-HU" sz="1800" dirty="0"/>
          </a:p>
        </p:txBody>
      </p:sp>
    </p:spTree>
    <p:extLst>
      <p:ext uri="{BB962C8B-B14F-4D97-AF65-F5344CB8AC3E}">
        <p14:creationId xmlns:p14="http://schemas.microsoft.com/office/powerpoint/2010/main" val="177471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893"/>
            <a:ext cx="12188817" cy="685621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16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-3176" y="3657524"/>
            <a:ext cx="11588560" cy="1219048"/>
            <a:chOff x="-3176" y="3657524"/>
            <a:chExt cx="11588560" cy="1219048"/>
          </a:xfrm>
        </p:grpSpPr>
        <p:sp>
          <p:nvSpPr>
            <p:cNvPr id="10" name="Rectangle 9"/>
            <p:cNvSpPr/>
            <p:nvPr/>
          </p:nvSpPr>
          <p:spPr>
            <a:xfrm>
              <a:off x="-3176" y="3657524"/>
              <a:ext cx="11583988" cy="1219048"/>
            </a:xfrm>
            <a:prstGeom prst="rect">
              <a:avLst/>
            </a:prstGeom>
            <a:gradFill flip="none" rotWithShape="1">
              <a:gsLst>
                <a:gs pos="33000">
                  <a:srgbClr val="00AEFF">
                    <a:alpha val="94902"/>
                  </a:srgbClr>
                </a:gs>
                <a:gs pos="100000">
                  <a:srgbClr val="00AEFF">
                    <a:alpha val="14902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1503088" y="3657524"/>
              <a:ext cx="82296" cy="1219048"/>
            </a:xfrm>
            <a:prstGeom prst="rect">
              <a:avLst/>
            </a:prstGeom>
            <a:solidFill>
              <a:srgbClr val="00A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>
                <a:solidFill>
                  <a:schemeClr val="bg1"/>
                </a:solidFill>
              </a:rPr>
              <a:t>5</a:t>
            </a:r>
            <a:r>
              <a:rPr lang="hu-HU" dirty="0" smtClean="0">
                <a:solidFill>
                  <a:schemeClr val="bg1"/>
                </a:solidFill>
              </a:rPr>
              <a:t>. </a:t>
            </a:r>
            <a:r>
              <a:rPr lang="hu-HU" dirty="0">
                <a:solidFill>
                  <a:schemeClr val="bg1"/>
                </a:solidFill>
              </a:rPr>
              <a:t>Kérelem </a:t>
            </a:r>
            <a:r>
              <a:rPr lang="hu-HU" dirty="0" smtClean="0">
                <a:solidFill>
                  <a:schemeClr val="bg1"/>
                </a:solidFill>
              </a:rPr>
              <a:t>értékelése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89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93"/>
            <a:ext cx="12188819" cy="68562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3176" y="3657524"/>
            <a:ext cx="11588560" cy="1219048"/>
            <a:chOff x="-3176" y="3657524"/>
            <a:chExt cx="11588560" cy="1219048"/>
          </a:xfrm>
        </p:grpSpPr>
        <p:sp>
          <p:nvSpPr>
            <p:cNvPr id="16" name="Rectangle 15"/>
            <p:cNvSpPr/>
            <p:nvPr/>
          </p:nvSpPr>
          <p:spPr>
            <a:xfrm>
              <a:off x="-3176" y="3657524"/>
              <a:ext cx="11583988" cy="1219048"/>
            </a:xfrm>
            <a:prstGeom prst="rect">
              <a:avLst/>
            </a:prstGeom>
            <a:gradFill flip="none" rotWithShape="1">
              <a:gsLst>
                <a:gs pos="33000">
                  <a:srgbClr val="00AEFF">
                    <a:alpha val="94902"/>
                  </a:srgbClr>
                </a:gs>
                <a:gs pos="100000">
                  <a:srgbClr val="00AEFF">
                    <a:alpha val="14902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503088" y="3657524"/>
              <a:ext cx="82296" cy="1219048"/>
            </a:xfrm>
            <a:prstGeom prst="rect">
              <a:avLst/>
            </a:prstGeom>
            <a:solidFill>
              <a:srgbClr val="00A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</a:rPr>
              <a:t>1. A 4. vasúti csomag, technikai </a:t>
            </a:r>
            <a:r>
              <a:rPr lang="hu-HU" dirty="0" smtClean="0">
                <a:solidFill>
                  <a:schemeClr val="bg1"/>
                </a:solidFill>
              </a:rPr>
              <a:t>pillérek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>
                <a:solidFill>
                  <a:srgbClr val="FF0000"/>
                </a:solidFill>
              </a:rPr>
              <a:t>5</a:t>
            </a:r>
            <a:r>
              <a:rPr lang="hu-HU" sz="3200" dirty="0" smtClean="0">
                <a:solidFill>
                  <a:srgbClr val="FF0000"/>
                </a:solidFill>
              </a:rPr>
              <a:t>. </a:t>
            </a:r>
            <a:r>
              <a:rPr lang="hu-HU" sz="3200" dirty="0">
                <a:solidFill>
                  <a:srgbClr val="FF0000"/>
                </a:solidFill>
              </a:rPr>
              <a:t>Kérelem értékelése 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115872227"/>
              </p:ext>
            </p:extLst>
          </p:nvPr>
        </p:nvGraphicFramePr>
        <p:xfrm>
          <a:off x="531812" y="3124200"/>
          <a:ext cx="11048999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595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012" y="188640"/>
            <a:ext cx="6096000" cy="6450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91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32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>
                <a:solidFill>
                  <a:srgbClr val="FF0000"/>
                </a:solidFill>
              </a:rPr>
              <a:t>4</a:t>
            </a:r>
            <a:r>
              <a:rPr lang="hu-HU" sz="3200" dirty="0" smtClean="0">
                <a:solidFill>
                  <a:srgbClr val="FF0000"/>
                </a:solidFill>
              </a:rPr>
              <a:t>. </a:t>
            </a:r>
            <a:r>
              <a:rPr lang="hu-HU" sz="3200" dirty="0">
                <a:solidFill>
                  <a:srgbClr val="FF0000"/>
                </a:solidFill>
              </a:rPr>
              <a:t>Kérelem </a:t>
            </a:r>
            <a:r>
              <a:rPr lang="hu-HU" sz="3200" dirty="0" smtClean="0">
                <a:solidFill>
                  <a:srgbClr val="FF0000"/>
                </a:solidFill>
              </a:rPr>
              <a:t>értékelése</a:t>
            </a:r>
            <a:endParaRPr lang="hu-HU" sz="3200" dirty="0">
              <a:solidFill>
                <a:srgbClr val="FF0000"/>
              </a:solidFill>
            </a:endParaRPr>
          </a:p>
        </p:txBody>
      </p:sp>
      <p:graphicFrame>
        <p:nvGraphicFramePr>
          <p:cNvPr id="6" name="Tartalom helye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4937193"/>
              </p:ext>
            </p:extLst>
          </p:nvPr>
        </p:nvGraphicFramePr>
        <p:xfrm>
          <a:off x="539552" y="2498801"/>
          <a:ext cx="11041260" cy="3854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48809"/>
                <a:gridCol w="8792451"/>
              </a:tblGrid>
              <a:tr h="3562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Feladatkör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 smtClean="0">
                          <a:effectLst/>
                        </a:rPr>
                        <a:t>Feladatkör meghatározása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Programmenedzser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A programmenedzser felelős azon biztonsági tanúsítási tevékenységek tervezéséért, nyomon követéséért és jelentéséért, amelyek tekintetében az Ügynökség a biztonsági tanúsító szerv.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9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Projektvezető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A </a:t>
                      </a:r>
                      <a:r>
                        <a:rPr lang="hu-HU" sz="1600" dirty="0" smtClean="0">
                          <a:effectLst/>
                        </a:rPr>
                        <a:t>projektvezető </a:t>
                      </a:r>
                      <a:r>
                        <a:rPr lang="hu-HU" sz="1600" dirty="0">
                          <a:effectLst/>
                        </a:rPr>
                        <a:t>felel a felelősségi körébe tartozó projekt műszaki tartalmáért és időben történő teljesítéséért</a:t>
                      </a:r>
                      <a:r>
                        <a:rPr lang="hu-HU" sz="1600" dirty="0" smtClean="0">
                          <a:effectLst/>
                        </a:rPr>
                        <a:t>. Ezen </a:t>
                      </a:r>
                      <a:r>
                        <a:rPr lang="hu-HU" sz="1600" dirty="0">
                          <a:effectLst/>
                        </a:rPr>
                        <a:t>eljárás keretében a </a:t>
                      </a:r>
                      <a:r>
                        <a:rPr lang="hu-HU" sz="1600" dirty="0" smtClean="0">
                          <a:effectLst/>
                        </a:rPr>
                        <a:t>projektvezető </a:t>
                      </a:r>
                      <a:r>
                        <a:rPr lang="hu-HU" sz="1600" dirty="0">
                          <a:effectLst/>
                        </a:rPr>
                        <a:t>vagy a képzett munkatársak listájáról, vagy adott esetben a szakértők listájáról választható ki.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000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Értékelő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A projektcsapatban az ezen eljárás hatálya alá tartozó pályázatok vagy pályázatrészek értékelése céljából kinevezett, </a:t>
                      </a:r>
                      <a:r>
                        <a:rPr lang="hu-HU" sz="1600" dirty="0" smtClean="0">
                          <a:effectLst/>
                        </a:rPr>
                        <a:t>a képesített </a:t>
                      </a:r>
                      <a:r>
                        <a:rPr lang="hu-HU" sz="1600" dirty="0">
                          <a:effectLst/>
                        </a:rPr>
                        <a:t>munkatársak listájáról vagy a szakértői csoportból származó személy.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677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Minőségi biztosító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Az Ügynökség személyzetének azon tagja, aki független módon ellenőrzi, hogy az értékelési eljárást helyesen végezték-e el az (EU) 2018/763 bizottsági végrehajtási rendeletben meghatározottak </a:t>
                      </a:r>
                      <a:r>
                        <a:rPr lang="hu-HU" sz="1600" dirty="0" smtClean="0">
                          <a:effectLst/>
                        </a:rPr>
                        <a:t>szerint </a:t>
                      </a:r>
                      <a:r>
                        <a:rPr lang="hu-HU" sz="1600" dirty="0">
                          <a:effectLst/>
                        </a:rPr>
                        <a:t>és hogy ezt az eljárást helyesen alkalmazták-e.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47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>
                          <a:effectLst/>
                        </a:rPr>
                        <a:t>Jogtanácsos</a:t>
                      </a:r>
                      <a:endParaRPr lang="hu-HU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Az Ügynökség személyzetének tagja, aki független módon biztosítja, hogy a projektcsapat által hozott döntések jogilag megalapozottak legyenek, és a projektcsapat kérésére jogi véleményt </a:t>
                      </a:r>
                      <a:r>
                        <a:rPr lang="hu-HU" sz="1600" dirty="0" smtClean="0">
                          <a:effectLst/>
                        </a:rPr>
                        <a:t>ad.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51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Döntéshozatal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u-HU" sz="1600" dirty="0">
                          <a:effectLst/>
                        </a:rPr>
                        <a:t>Az ügyvezető igazgató vagy az egységes biztonsági tanúsítvány kiadásával </a:t>
                      </a:r>
                      <a:r>
                        <a:rPr lang="hu-HU" sz="1600" dirty="0" smtClean="0">
                          <a:effectLst/>
                        </a:rPr>
                        <a:t>kapcsolatos </a:t>
                      </a:r>
                      <a:r>
                        <a:rPr lang="hu-HU" sz="1600" dirty="0">
                          <a:effectLst/>
                        </a:rPr>
                        <a:t>végső döntés meghozataláért felelős </a:t>
                      </a:r>
                      <a:r>
                        <a:rPr lang="hu-HU" sz="1600" dirty="0" smtClean="0">
                          <a:effectLst/>
                        </a:rPr>
                        <a:t>.</a:t>
                      </a:r>
                      <a:endParaRPr lang="hu-H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182392214"/>
              </p:ext>
            </p:extLst>
          </p:nvPr>
        </p:nvGraphicFramePr>
        <p:xfrm>
          <a:off x="379412" y="1371600"/>
          <a:ext cx="11048999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4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893"/>
            <a:ext cx="12188819" cy="685621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3176" y="3657524"/>
            <a:ext cx="11588560" cy="1219048"/>
            <a:chOff x="-3176" y="3657524"/>
            <a:chExt cx="11588560" cy="1219048"/>
          </a:xfrm>
        </p:grpSpPr>
        <p:sp>
          <p:nvSpPr>
            <p:cNvPr id="16" name="Rectangle 15"/>
            <p:cNvSpPr/>
            <p:nvPr/>
          </p:nvSpPr>
          <p:spPr>
            <a:xfrm>
              <a:off x="-3176" y="3657524"/>
              <a:ext cx="11583988" cy="1219048"/>
            </a:xfrm>
            <a:prstGeom prst="rect">
              <a:avLst/>
            </a:prstGeom>
            <a:gradFill flip="none" rotWithShape="1">
              <a:gsLst>
                <a:gs pos="33000">
                  <a:srgbClr val="00AEFF">
                    <a:alpha val="94902"/>
                  </a:srgbClr>
                </a:gs>
                <a:gs pos="100000">
                  <a:srgbClr val="00AEFF">
                    <a:alpha val="14902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503088" y="3657524"/>
              <a:ext cx="82296" cy="1219048"/>
            </a:xfrm>
            <a:prstGeom prst="rect">
              <a:avLst/>
            </a:prstGeom>
            <a:solidFill>
              <a:srgbClr val="00A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</a:rPr>
              <a:t>6</a:t>
            </a:r>
            <a:r>
              <a:rPr lang="hu-HU" dirty="0" smtClean="0">
                <a:solidFill>
                  <a:schemeClr val="bg1"/>
                </a:solidFill>
              </a:rPr>
              <a:t>. </a:t>
            </a:r>
            <a:r>
              <a:rPr lang="hu-HU" dirty="0" smtClean="0">
                <a:solidFill>
                  <a:schemeClr val="bg1"/>
                </a:solidFill>
              </a:rPr>
              <a:t>Díjak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58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34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>
                <a:solidFill>
                  <a:srgbClr val="FF0000"/>
                </a:solidFill>
              </a:rPr>
              <a:t>6</a:t>
            </a:r>
            <a:r>
              <a:rPr lang="hu-HU" sz="3200" dirty="0" smtClean="0">
                <a:solidFill>
                  <a:srgbClr val="FF0000"/>
                </a:solidFill>
              </a:rPr>
              <a:t>. </a:t>
            </a:r>
            <a:r>
              <a:rPr lang="hu-HU" sz="3200" dirty="0" smtClean="0">
                <a:solidFill>
                  <a:srgbClr val="FF0000"/>
                </a:solidFill>
              </a:rPr>
              <a:t>Díjak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379412" y="1295400"/>
            <a:ext cx="11199812" cy="502920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hu-HU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BIZTONSÁGI TANÚSÍTÓ SZERV AZ ÜGYNÖKSÉG</a:t>
            </a:r>
          </a:p>
          <a:p>
            <a:pPr marL="0" indent="0" algn="just">
              <a:spcBef>
                <a:spcPts val="1800"/>
              </a:spcBef>
              <a:buNone/>
            </a:pPr>
            <a:r>
              <a:rPr lang="hu-HU" sz="2600" dirty="0" smtClean="0"/>
              <a:t>A </a:t>
            </a:r>
            <a:r>
              <a:rPr lang="hu-HU" sz="2600" dirty="0"/>
              <a:t>BIZOTTSÁG (EU) 2018/764 VÉGREHAJTÁSI </a:t>
            </a:r>
            <a:r>
              <a:rPr lang="hu-HU" sz="2600" dirty="0" smtClean="0"/>
              <a:t>RENDELETE (</a:t>
            </a:r>
            <a:r>
              <a:rPr lang="hu-HU" sz="2600" dirty="0"/>
              <a:t>2018. május 2</a:t>
            </a:r>
            <a:r>
              <a:rPr lang="hu-HU" sz="2600" dirty="0" smtClean="0"/>
              <a:t>.) az </a:t>
            </a:r>
            <a:r>
              <a:rPr lang="hu-HU" sz="2600" dirty="0"/>
              <a:t>Európai Unió Vasúti Ügynöksége részére fizetendő díjakról és a díjfizetésre vonatkozó </a:t>
            </a:r>
            <a:r>
              <a:rPr lang="hu-HU" sz="2600" dirty="0" smtClean="0"/>
              <a:t>feltételekről.</a:t>
            </a:r>
            <a:endParaRPr lang="hu-HU" sz="2600" dirty="0"/>
          </a:p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hu-HU" sz="2600" dirty="0" smtClean="0"/>
              <a:t>Az </a:t>
            </a:r>
            <a:r>
              <a:rPr lang="hu-HU" sz="2600" dirty="0"/>
              <a:t>Európai Unió Vasúti Ügynökségének engedélyezési eljárásába bevont vasúti közlekedési hatóság nemzeti óradíjának megállapításáról szóló 43/2020. (XI. 19.) ITM </a:t>
            </a:r>
            <a:r>
              <a:rPr lang="hu-HU" sz="2600" dirty="0" smtClean="0"/>
              <a:t>rendelet.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hu-HU" sz="2600" u="sng" dirty="0"/>
              <a:t>Az Ügynökség díjat számít fel: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előzetes felelősségvállalás keretében adott tájékoztatásért,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a kérelmek feldolgozásáért,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a kérelmező visszavonja kérelmét, 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az Ügynökség módosítja korábbi határozatát,</a:t>
            </a: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korábbi határozat kerül visszavonásra, mert az engedély vagy tanúsítvány birtokosa nem tesz eleget a követelményeknek,</a:t>
            </a:r>
          </a:p>
          <a:p>
            <a:pPr lvl="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hu-HU" sz="2600" dirty="0"/>
              <a:t>fellebbezés.</a:t>
            </a:r>
          </a:p>
          <a:p>
            <a:pPr marL="0" indent="0" algn="just">
              <a:lnSpc>
                <a:spcPct val="120000"/>
              </a:lnSpc>
              <a:spcBef>
                <a:spcPts val="1800"/>
              </a:spcBef>
              <a:buNone/>
            </a:pPr>
            <a:endParaRPr lang="hu-HU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1800"/>
              </a:spcBef>
              <a:buNone/>
            </a:pPr>
            <a:endParaRPr lang="fr-BE" sz="29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4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6"/>
          <p:cNvSpPr/>
          <p:nvPr/>
        </p:nvSpPr>
        <p:spPr>
          <a:xfrm>
            <a:off x="648009" y="4398446"/>
            <a:ext cx="10841680" cy="172852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10" name="Group 8"/>
          <p:cNvGrpSpPr/>
          <p:nvPr/>
        </p:nvGrpSpPr>
        <p:grpSpPr>
          <a:xfrm>
            <a:off x="9261940" y="4685234"/>
            <a:ext cx="994450" cy="1045759"/>
            <a:chOff x="5834139" y="1384660"/>
            <a:chExt cx="746032" cy="1045759"/>
          </a:xfrm>
        </p:grpSpPr>
        <p:sp>
          <p:nvSpPr>
            <p:cNvPr id="11" name="Rectangle 30"/>
            <p:cNvSpPr/>
            <p:nvPr/>
          </p:nvSpPr>
          <p:spPr>
            <a:xfrm>
              <a:off x="5834139" y="1384660"/>
              <a:ext cx="746032" cy="104575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Rectangle 31"/>
            <p:cNvSpPr/>
            <p:nvPr/>
          </p:nvSpPr>
          <p:spPr>
            <a:xfrm>
              <a:off x="5834139" y="1384660"/>
              <a:ext cx="746032" cy="10457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1760" rIns="0" bIns="11176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100" b="1" kern="1200" dirty="0">
                  <a:solidFill>
                    <a:srgbClr val="FF0000"/>
                  </a:solidFill>
                </a:rPr>
                <a:t>N + 275 </a:t>
              </a:r>
              <a:r>
                <a:rPr lang="fr-BE" sz="1100" b="1" kern="1200" dirty="0" smtClean="0">
                  <a:solidFill>
                    <a:srgbClr val="FF0000"/>
                  </a:solidFill>
                </a:rPr>
                <a:t>másod</a:t>
              </a:r>
              <a:r>
                <a:rPr lang="hu-HU" sz="1100" b="1" kern="1200" dirty="0" err="1" smtClean="0">
                  <a:solidFill>
                    <a:srgbClr val="FF0000"/>
                  </a:solidFill>
                </a:rPr>
                <a:t>ik</a:t>
              </a:r>
              <a:r>
                <a:rPr lang="fr-BE" sz="1100" b="1" kern="1200" dirty="0" smtClean="0">
                  <a:solidFill>
                    <a:srgbClr val="FF0000"/>
                  </a:solidFill>
                </a:rPr>
                <a:t> </a:t>
              </a:r>
              <a:r>
                <a:rPr lang="fr-BE" sz="1100" b="1" kern="1200" dirty="0">
                  <a:solidFill>
                    <a:srgbClr val="FF0000"/>
                  </a:solidFill>
                </a:rPr>
                <a:t>emlékeztető</a:t>
              </a:r>
              <a:endParaRPr lang="en-US" sz="11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Group 9"/>
          <p:cNvGrpSpPr/>
          <p:nvPr/>
        </p:nvGrpSpPr>
        <p:grpSpPr>
          <a:xfrm>
            <a:off x="8014126" y="4760371"/>
            <a:ext cx="1013832" cy="864263"/>
            <a:chOff x="5094272" y="1384660"/>
            <a:chExt cx="616556" cy="864263"/>
          </a:xfrm>
        </p:grpSpPr>
        <p:sp>
          <p:nvSpPr>
            <p:cNvPr id="14" name="Rectangle 28"/>
            <p:cNvSpPr/>
            <p:nvPr/>
          </p:nvSpPr>
          <p:spPr>
            <a:xfrm>
              <a:off x="5094272" y="1384660"/>
              <a:ext cx="616556" cy="8642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29"/>
            <p:cNvSpPr/>
            <p:nvPr/>
          </p:nvSpPr>
          <p:spPr>
            <a:xfrm>
              <a:off x="5094272" y="1384660"/>
              <a:ext cx="616556" cy="864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1760" rIns="0" bIns="11176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fr-BE" sz="1100" kern="1200" dirty="0"/>
                <a:t>N + </a:t>
              </a:r>
              <a:r>
                <a:rPr lang="fr-BE" sz="1100" kern="1200" dirty="0" smtClean="0"/>
                <a:t>260</a:t>
              </a:r>
              <a:endParaRPr lang="hu-HU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100" kern="1200" dirty="0" smtClean="0"/>
                <a:t>első </a:t>
              </a:r>
              <a:r>
                <a:rPr lang="fr-BE" sz="1100" kern="1200" dirty="0"/>
                <a:t>emlékeztető</a:t>
              </a:r>
              <a:endParaRPr lang="en-US" sz="1100" kern="1200" dirty="0"/>
            </a:p>
          </p:txBody>
        </p:sp>
      </p:grpSp>
      <p:grpSp>
        <p:nvGrpSpPr>
          <p:cNvPr id="16" name="Group 10"/>
          <p:cNvGrpSpPr/>
          <p:nvPr/>
        </p:nvGrpSpPr>
        <p:grpSpPr>
          <a:xfrm>
            <a:off x="6704551" y="4755339"/>
            <a:ext cx="1197587" cy="1663191"/>
            <a:chOff x="4354405" y="585732"/>
            <a:chExt cx="898424" cy="1663191"/>
          </a:xfrm>
        </p:grpSpPr>
        <p:sp>
          <p:nvSpPr>
            <p:cNvPr id="17" name="Rectangle 26"/>
            <p:cNvSpPr/>
            <p:nvPr/>
          </p:nvSpPr>
          <p:spPr>
            <a:xfrm>
              <a:off x="4354405" y="1384660"/>
              <a:ext cx="616556" cy="8642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27"/>
            <p:cNvSpPr/>
            <p:nvPr/>
          </p:nvSpPr>
          <p:spPr>
            <a:xfrm>
              <a:off x="4472746" y="585732"/>
              <a:ext cx="780083" cy="864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1760" rIns="0" bIns="11176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100" kern="1200" dirty="0"/>
                <a:t>N + 245 esedékességi dátumú számla</a:t>
              </a:r>
              <a:endParaRPr lang="en-US" sz="1100" kern="1200" dirty="0"/>
            </a:p>
          </p:txBody>
        </p:sp>
      </p:grpSp>
      <p:grpSp>
        <p:nvGrpSpPr>
          <p:cNvPr id="19" name="Group 11"/>
          <p:cNvGrpSpPr/>
          <p:nvPr/>
        </p:nvGrpSpPr>
        <p:grpSpPr>
          <a:xfrm>
            <a:off x="5440455" y="4765708"/>
            <a:ext cx="1325856" cy="940839"/>
            <a:chOff x="3614537" y="1375825"/>
            <a:chExt cx="872034" cy="873098"/>
          </a:xfrm>
        </p:grpSpPr>
        <p:sp>
          <p:nvSpPr>
            <p:cNvPr id="20" name="Rectangle 24"/>
            <p:cNvSpPr/>
            <p:nvPr/>
          </p:nvSpPr>
          <p:spPr>
            <a:xfrm>
              <a:off x="3614537" y="1384660"/>
              <a:ext cx="616556" cy="8642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angle 25"/>
            <p:cNvSpPr/>
            <p:nvPr/>
          </p:nvSpPr>
          <p:spPr>
            <a:xfrm>
              <a:off x="3720892" y="1375825"/>
              <a:ext cx="765679" cy="864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1760" rIns="0" bIns="11176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</a:pPr>
              <a:r>
                <a:rPr lang="fr-BE" sz="1100" kern="1200" dirty="0"/>
                <a:t>N + </a:t>
              </a:r>
              <a:r>
                <a:rPr lang="fr-BE" sz="1100" kern="1200" dirty="0" smtClean="0"/>
                <a:t>180</a:t>
              </a:r>
              <a:endParaRPr lang="hu-HU" sz="1100" kern="1200" dirty="0" smtClean="0"/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100" kern="1200" dirty="0" smtClean="0"/>
                <a:t>számla </a:t>
              </a:r>
              <a:r>
                <a:rPr lang="fr-BE" sz="1100" kern="1200" dirty="0"/>
                <a:t>a kérelmezőnek</a:t>
              </a:r>
              <a:endParaRPr lang="en-US" sz="1100" kern="1200" dirty="0"/>
            </a:p>
          </p:txBody>
        </p:sp>
      </p:grpSp>
      <p:grpSp>
        <p:nvGrpSpPr>
          <p:cNvPr id="22" name="Group 12"/>
          <p:cNvGrpSpPr/>
          <p:nvPr/>
        </p:nvGrpSpPr>
        <p:grpSpPr>
          <a:xfrm>
            <a:off x="4374762" y="4793874"/>
            <a:ext cx="1207464" cy="900968"/>
            <a:chOff x="2874670" y="1347955"/>
            <a:chExt cx="905834" cy="900968"/>
          </a:xfrm>
        </p:grpSpPr>
        <p:sp>
          <p:nvSpPr>
            <p:cNvPr id="23" name="Rectangle 22"/>
            <p:cNvSpPr/>
            <p:nvPr/>
          </p:nvSpPr>
          <p:spPr>
            <a:xfrm>
              <a:off x="2874670" y="1384660"/>
              <a:ext cx="616556" cy="8642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2874670" y="1347955"/>
              <a:ext cx="905834" cy="864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1760" rIns="0" bIns="11176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100" kern="1200" dirty="0"/>
                <a:t>N + 170 költségkimutatás NSA</a:t>
              </a:r>
              <a:endParaRPr lang="en-US" sz="1100" kern="1200" dirty="0"/>
            </a:p>
          </p:txBody>
        </p:sp>
      </p:grpSp>
      <p:grpSp>
        <p:nvGrpSpPr>
          <p:cNvPr id="25" name="Group 13"/>
          <p:cNvGrpSpPr/>
          <p:nvPr/>
        </p:nvGrpSpPr>
        <p:grpSpPr>
          <a:xfrm>
            <a:off x="3329513" y="4749391"/>
            <a:ext cx="911623" cy="938122"/>
            <a:chOff x="2134803" y="1384660"/>
            <a:chExt cx="683895" cy="938122"/>
          </a:xfrm>
        </p:grpSpPr>
        <p:sp>
          <p:nvSpPr>
            <p:cNvPr id="26" name="Rectangle 20"/>
            <p:cNvSpPr/>
            <p:nvPr/>
          </p:nvSpPr>
          <p:spPr>
            <a:xfrm>
              <a:off x="2134803" y="1384660"/>
              <a:ext cx="616556" cy="8642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Rectangle 21"/>
            <p:cNvSpPr/>
            <p:nvPr/>
          </p:nvSpPr>
          <p:spPr>
            <a:xfrm>
              <a:off x="2202142" y="1458519"/>
              <a:ext cx="616556" cy="864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1760" rIns="0" bIns="11176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kern="1200" dirty="0">
                  <a:solidFill>
                    <a:srgbClr val="FF0000"/>
                  </a:solidFill>
                </a:rPr>
                <a:t>N + 150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200" b="1" kern="1200" dirty="0">
                  <a:solidFill>
                    <a:srgbClr val="FF0000"/>
                  </a:solidFill>
                </a:rPr>
                <a:t>Határozat</a:t>
              </a:r>
              <a:endParaRPr lang="en-US" sz="1200" b="1" kern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8" name="Group 14"/>
          <p:cNvGrpSpPr/>
          <p:nvPr/>
        </p:nvGrpSpPr>
        <p:grpSpPr>
          <a:xfrm>
            <a:off x="2281109" y="4762679"/>
            <a:ext cx="1048404" cy="900819"/>
            <a:chOff x="1291704" y="1384660"/>
            <a:chExt cx="719787" cy="900819"/>
          </a:xfrm>
        </p:grpSpPr>
        <p:sp>
          <p:nvSpPr>
            <p:cNvPr id="29" name="Rectangle 18"/>
            <p:cNvSpPr/>
            <p:nvPr/>
          </p:nvSpPr>
          <p:spPr>
            <a:xfrm>
              <a:off x="1394935" y="1384660"/>
              <a:ext cx="616556" cy="8642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ectangle 19"/>
            <p:cNvSpPr/>
            <p:nvPr/>
          </p:nvSpPr>
          <p:spPr>
            <a:xfrm>
              <a:off x="1291704" y="1421216"/>
              <a:ext cx="616556" cy="8642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1760" rIns="0" bIns="11176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100" b="1" kern="1200" dirty="0"/>
                <a:t>N + 30</a:t>
              </a:r>
            </a:p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BE" sz="1100" kern="1200" dirty="0" smtClean="0"/>
                <a:t>El</a:t>
              </a:r>
              <a:r>
                <a:rPr lang="hu-HU" sz="1100" kern="1200" dirty="0" err="1" smtClean="0"/>
                <a:t>őzetes</a:t>
              </a:r>
              <a:r>
                <a:rPr lang="hu-HU" sz="1100" kern="1200" dirty="0" smtClean="0"/>
                <a:t> </a:t>
              </a:r>
              <a:r>
                <a:rPr lang="fr-BE" sz="1100" kern="1200" dirty="0" smtClean="0"/>
                <a:t>átvilágítás</a:t>
              </a:r>
              <a:endParaRPr lang="en-US" sz="1100" kern="1200" dirty="0"/>
            </a:p>
          </p:txBody>
        </p:sp>
      </p:grpSp>
      <p:grpSp>
        <p:nvGrpSpPr>
          <p:cNvPr id="31" name="Group 15"/>
          <p:cNvGrpSpPr/>
          <p:nvPr/>
        </p:nvGrpSpPr>
        <p:grpSpPr>
          <a:xfrm>
            <a:off x="889733" y="4829055"/>
            <a:ext cx="1357272" cy="1596814"/>
            <a:chOff x="462249" y="652109"/>
            <a:chExt cx="809375" cy="1596814"/>
          </a:xfrm>
        </p:grpSpPr>
        <p:sp>
          <p:nvSpPr>
            <p:cNvPr id="32" name="Rectangle 16"/>
            <p:cNvSpPr/>
            <p:nvPr/>
          </p:nvSpPr>
          <p:spPr>
            <a:xfrm>
              <a:off x="655068" y="1384660"/>
              <a:ext cx="616556" cy="86426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Rectangle 17"/>
            <p:cNvSpPr/>
            <p:nvPr/>
          </p:nvSpPr>
          <p:spPr>
            <a:xfrm>
              <a:off x="462249" y="652109"/>
              <a:ext cx="744101" cy="8046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11760" rIns="0" bIns="106680" numCol="1" spcCol="1270" anchor="ctr" anchorCtr="0">
              <a:noAutofit/>
            </a:bodyPr>
            <a:lstStyle/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</a:pPr>
              <a:r>
                <a:rPr lang="fr-BE" sz="1600" b="1" kern="1200" dirty="0" smtClean="0">
                  <a:solidFill>
                    <a:srgbClr val="17911A"/>
                  </a:solidFill>
                </a:rPr>
                <a:t>N</a:t>
              </a:r>
              <a:endParaRPr lang="hu-HU" sz="1600" b="1" kern="1200" dirty="0" smtClean="0">
                <a:solidFill>
                  <a:srgbClr val="17911A"/>
                </a:solidFill>
              </a:endParaRPr>
            </a:p>
            <a:p>
              <a:pPr lvl="0" algn="ctr" defTabSz="46672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u-HU" sz="1600" b="1" kern="1200" dirty="0" smtClean="0">
                  <a:solidFill>
                    <a:srgbClr val="17911A"/>
                  </a:solidFill>
                </a:rPr>
                <a:t>Kérelem</a:t>
              </a:r>
              <a:r>
                <a:rPr lang="fr-BE" sz="1600" b="1" kern="1200" dirty="0" smtClean="0">
                  <a:solidFill>
                    <a:srgbClr val="17911A"/>
                  </a:solidFill>
                </a:rPr>
                <a:t> </a:t>
              </a:r>
              <a:r>
                <a:rPr lang="fr-BE" sz="1600" b="1" kern="1200" dirty="0">
                  <a:solidFill>
                    <a:srgbClr val="17911A"/>
                  </a:solidFill>
                </a:rPr>
                <a:t>benyújtása</a:t>
              </a:r>
              <a:endParaRPr lang="en-US" sz="1600" b="1" kern="1200" dirty="0">
                <a:solidFill>
                  <a:srgbClr val="17911A"/>
                </a:solidFill>
              </a:endParaRPr>
            </a:p>
          </p:txBody>
        </p:sp>
      </p:grpSp>
      <p:sp>
        <p:nvSpPr>
          <p:cNvPr id="8" name="Szövegdoboz 7"/>
          <p:cNvSpPr txBox="1"/>
          <p:nvPr/>
        </p:nvSpPr>
        <p:spPr>
          <a:xfrm>
            <a:off x="1545449" y="1536092"/>
            <a:ext cx="1810590" cy="646331"/>
          </a:xfrm>
          <a:prstGeom prst="rect">
            <a:avLst/>
          </a:prstGeom>
          <a:noFill/>
          <a:ln>
            <a:solidFill>
              <a:srgbClr val="0E1655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NSA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értékelés, díjak, költségek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576147" y="2542893"/>
            <a:ext cx="958946" cy="461665"/>
          </a:xfrm>
          <a:prstGeom prst="rect">
            <a:avLst/>
          </a:prstGeom>
          <a:noFill/>
          <a:ln>
            <a:solidFill>
              <a:srgbClr val="0E1655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3" name="Szögletes összekötő 42"/>
          <p:cNvCxnSpPr>
            <a:stCxn id="38" idx="2"/>
            <a:endCxn id="74" idx="1"/>
          </p:cNvCxnSpPr>
          <p:nvPr/>
        </p:nvCxnSpPr>
        <p:spPr>
          <a:xfrm rot="16200000" flipH="1">
            <a:off x="897867" y="3162311"/>
            <a:ext cx="792236" cy="47673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zögletes összekötő 44"/>
          <p:cNvCxnSpPr>
            <a:stCxn id="38" idx="0"/>
            <a:endCxn id="8" idx="1"/>
          </p:cNvCxnSpPr>
          <p:nvPr/>
        </p:nvCxnSpPr>
        <p:spPr>
          <a:xfrm rot="5400000" flipH="1" flipV="1">
            <a:off x="958717" y="1956162"/>
            <a:ext cx="683635" cy="489829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052" y="1859258"/>
            <a:ext cx="4965233" cy="2522770"/>
          </a:xfrm>
          <a:prstGeom prst="rect">
            <a:avLst/>
          </a:prstGeom>
        </p:spPr>
      </p:pic>
      <p:sp>
        <p:nvSpPr>
          <p:cNvPr id="74" name="Szövegdoboz 73"/>
          <p:cNvSpPr txBox="1"/>
          <p:nvPr/>
        </p:nvSpPr>
        <p:spPr>
          <a:xfrm>
            <a:off x="1532350" y="3473628"/>
            <a:ext cx="1860571" cy="646331"/>
          </a:xfrm>
          <a:prstGeom prst="rect">
            <a:avLst/>
          </a:prstGeom>
          <a:noFill/>
          <a:ln>
            <a:solidFill>
              <a:srgbClr val="0E1655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NSA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értékelés, díjak, költségek</a:t>
            </a:r>
            <a:endParaRPr lang="hu-H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Szövegdoboz 75"/>
          <p:cNvSpPr txBox="1"/>
          <p:nvPr/>
        </p:nvSpPr>
        <p:spPr>
          <a:xfrm>
            <a:off x="3419275" y="2542894"/>
            <a:ext cx="958946" cy="461665"/>
          </a:xfrm>
          <a:prstGeom prst="rect">
            <a:avLst/>
          </a:prstGeom>
          <a:noFill/>
          <a:ln>
            <a:solidFill>
              <a:srgbClr val="0E1655"/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8" name="Szögletes összekötő 77"/>
          <p:cNvCxnSpPr>
            <a:stCxn id="8" idx="3"/>
            <a:endCxn id="76" idx="0"/>
          </p:cNvCxnSpPr>
          <p:nvPr/>
        </p:nvCxnSpPr>
        <p:spPr>
          <a:xfrm>
            <a:off x="3356039" y="1859258"/>
            <a:ext cx="542709" cy="683636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zögletes összekötő 79"/>
          <p:cNvCxnSpPr>
            <a:stCxn id="74" idx="3"/>
            <a:endCxn id="76" idx="2"/>
          </p:cNvCxnSpPr>
          <p:nvPr/>
        </p:nvCxnSpPr>
        <p:spPr>
          <a:xfrm flipV="1">
            <a:off x="3392921" y="3004559"/>
            <a:ext cx="505827" cy="792235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>
                <a:solidFill>
                  <a:srgbClr val="FF0000"/>
                </a:solidFill>
              </a:rPr>
              <a:t>6</a:t>
            </a:r>
            <a:r>
              <a:rPr lang="hu-HU" sz="3200" dirty="0" smtClean="0">
                <a:solidFill>
                  <a:srgbClr val="FF0000"/>
                </a:solidFill>
              </a:rPr>
              <a:t>. </a:t>
            </a:r>
            <a:r>
              <a:rPr lang="hu-HU" sz="3200" dirty="0" smtClean="0">
                <a:solidFill>
                  <a:srgbClr val="FF0000"/>
                </a:solidFill>
              </a:rPr>
              <a:t>Díjak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87" name="Szövegdoboz 86"/>
          <p:cNvSpPr txBox="1"/>
          <p:nvPr/>
        </p:nvSpPr>
        <p:spPr>
          <a:xfrm>
            <a:off x="1822094" y="2358227"/>
            <a:ext cx="1281082" cy="830997"/>
          </a:xfrm>
          <a:prstGeom prst="rect">
            <a:avLst/>
          </a:prstGeom>
          <a:noFill/>
          <a:ln>
            <a:solidFill>
              <a:srgbClr val="0E1655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ERA költségei</a:t>
            </a:r>
            <a:endParaRPr lang="hu-HU" dirty="0"/>
          </a:p>
        </p:txBody>
      </p:sp>
      <p:cxnSp>
        <p:nvCxnSpPr>
          <p:cNvPr id="89" name="Egyenes összekötő nyíllal 88"/>
          <p:cNvCxnSpPr>
            <a:stCxn id="38" idx="3"/>
            <a:endCxn id="87" idx="1"/>
          </p:cNvCxnSpPr>
          <p:nvPr/>
        </p:nvCxnSpPr>
        <p:spPr>
          <a:xfrm>
            <a:off x="1535093" y="2773726"/>
            <a:ext cx="2870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Egyenes összekötő nyíllal 91"/>
          <p:cNvCxnSpPr>
            <a:stCxn id="87" idx="3"/>
            <a:endCxn id="76" idx="1"/>
          </p:cNvCxnSpPr>
          <p:nvPr/>
        </p:nvCxnSpPr>
        <p:spPr>
          <a:xfrm>
            <a:off x="3103176" y="2773726"/>
            <a:ext cx="316099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Jobbra nyíl 94"/>
          <p:cNvSpPr/>
          <p:nvPr/>
        </p:nvSpPr>
        <p:spPr>
          <a:xfrm>
            <a:off x="4374762" y="2542893"/>
            <a:ext cx="1164821" cy="461666"/>
          </a:xfrm>
          <a:prstGeom prst="rightArrow">
            <a:avLst/>
          </a:prstGeom>
          <a:solidFill>
            <a:srgbClr val="0048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74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36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>
                <a:solidFill>
                  <a:srgbClr val="FF0000"/>
                </a:solidFill>
              </a:rPr>
              <a:t>6</a:t>
            </a:r>
            <a:r>
              <a:rPr lang="hu-HU" sz="3200" dirty="0" smtClean="0">
                <a:solidFill>
                  <a:srgbClr val="FF0000"/>
                </a:solidFill>
              </a:rPr>
              <a:t>. </a:t>
            </a:r>
            <a:r>
              <a:rPr lang="hu-HU" sz="3200" dirty="0" smtClean="0">
                <a:solidFill>
                  <a:srgbClr val="FF0000"/>
                </a:solidFill>
              </a:rPr>
              <a:t>Díjak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8" name="Tartalom helye 2"/>
          <p:cNvSpPr>
            <a:spLocks noGrp="1"/>
          </p:cNvSpPr>
          <p:nvPr>
            <p:ph idx="1"/>
          </p:nvPr>
        </p:nvSpPr>
        <p:spPr>
          <a:xfrm>
            <a:off x="457200" y="1295400"/>
            <a:ext cx="11199812" cy="5029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BIZTONSÁGI TANÚSÍTÓ SZERV A KÖZLEKEDÉSI HATÓSÁG</a:t>
            </a:r>
          </a:p>
          <a:p>
            <a:pPr marL="0" indent="0">
              <a:buNone/>
            </a:pPr>
            <a: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000" dirty="0" smtClean="0"/>
              <a:t>A </a:t>
            </a:r>
            <a:r>
              <a:rPr lang="hu-HU" sz="2000" dirty="0"/>
              <a:t>közlekedési hatóság által végzett vasúti hatósági eljárások igazgatási szolgáltatási </a:t>
            </a:r>
            <a:r>
              <a:rPr lang="hu-HU" sz="2000" dirty="0" smtClean="0"/>
              <a:t>díjairól szóló 72/2006</a:t>
            </a:r>
            <a:r>
              <a:rPr lang="hu-HU" sz="2000" dirty="0"/>
              <a:t>. (IX. 29.) GKM </a:t>
            </a:r>
            <a:r>
              <a:rPr lang="hu-HU" sz="2000" dirty="0" smtClean="0"/>
              <a:t>rendelet szerint</a:t>
            </a:r>
            <a:endParaRPr lang="hu-HU" sz="2000" dirty="0"/>
          </a:p>
          <a:p>
            <a:pPr marL="0" indent="0" algn="just">
              <a:spcBef>
                <a:spcPts val="1200"/>
              </a:spcBef>
              <a:buNone/>
            </a:pPr>
            <a: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sz="2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6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" y="893"/>
            <a:ext cx="12188817" cy="685620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" y="0"/>
            <a:ext cx="12188824" cy="6858000"/>
          </a:xfrm>
          <a:prstGeom prst="rect">
            <a:avLst/>
          </a:prstGeom>
          <a:gradFill>
            <a:gsLst>
              <a:gs pos="0">
                <a:srgbClr val="002060">
                  <a:alpha val="67000"/>
                </a:srgbClr>
              </a:gs>
              <a:gs pos="66000">
                <a:srgbClr val="002060">
                  <a:alpha val="1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hu-HU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274320" y="274320"/>
            <a:ext cx="2406428" cy="1447799"/>
            <a:chOff x="623" y="1352"/>
            <a:chExt cx="2686" cy="1616"/>
          </a:xfrm>
        </p:grpSpPr>
        <p:sp>
          <p:nvSpPr>
            <p:cNvPr id="11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3" name="Freeform 12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4" name="Freeform 13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3176" y="3657524"/>
            <a:ext cx="11588560" cy="1219048"/>
            <a:chOff x="-3176" y="3657524"/>
            <a:chExt cx="11588560" cy="1219048"/>
          </a:xfrm>
        </p:grpSpPr>
        <p:sp>
          <p:nvSpPr>
            <p:cNvPr id="16" name="Rectangle 15"/>
            <p:cNvSpPr/>
            <p:nvPr/>
          </p:nvSpPr>
          <p:spPr>
            <a:xfrm>
              <a:off x="-3176" y="3657524"/>
              <a:ext cx="11583988" cy="1219048"/>
            </a:xfrm>
            <a:prstGeom prst="rect">
              <a:avLst/>
            </a:prstGeom>
            <a:gradFill flip="none" rotWithShape="1">
              <a:gsLst>
                <a:gs pos="33000">
                  <a:srgbClr val="00AEFF">
                    <a:alpha val="94902"/>
                  </a:srgbClr>
                </a:gs>
                <a:gs pos="100000">
                  <a:srgbClr val="00AEFF">
                    <a:alpha val="14902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503088" y="3657524"/>
              <a:ext cx="82296" cy="1219048"/>
            </a:xfrm>
            <a:prstGeom prst="rect">
              <a:avLst/>
            </a:prstGeom>
            <a:solidFill>
              <a:srgbClr val="00AE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609443" y="3657525"/>
            <a:ext cx="10969943" cy="1209675"/>
          </a:xfrm>
          <a:prstGeom prst="rect">
            <a:avLst/>
          </a:prstGeom>
        </p:spPr>
        <p:txBody>
          <a:bodyPr lIns="0" tIns="0" rIns="182880" bIns="109728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dirty="0" smtClean="0">
                <a:solidFill>
                  <a:schemeClr val="bg1"/>
                </a:solidFill>
              </a:rPr>
              <a:t>7</a:t>
            </a:r>
            <a:r>
              <a:rPr lang="hu-HU" dirty="0" smtClean="0">
                <a:solidFill>
                  <a:schemeClr val="bg1"/>
                </a:solidFill>
              </a:rPr>
              <a:t>. </a:t>
            </a:r>
            <a:r>
              <a:rPr lang="hu-HU" dirty="0" smtClean="0">
                <a:solidFill>
                  <a:schemeClr val="bg1"/>
                </a:solidFill>
              </a:rPr>
              <a:t>Jogorvoslat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25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38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 smtClean="0">
                <a:solidFill>
                  <a:srgbClr val="FF0000"/>
                </a:solidFill>
              </a:rPr>
              <a:t>7</a:t>
            </a:r>
            <a:r>
              <a:rPr lang="hu-HU" sz="3200" dirty="0" smtClean="0">
                <a:solidFill>
                  <a:srgbClr val="FF0000"/>
                </a:solidFill>
              </a:rPr>
              <a:t>. </a:t>
            </a:r>
            <a:r>
              <a:rPr lang="hu-HU" sz="3200" dirty="0" smtClean="0">
                <a:solidFill>
                  <a:srgbClr val="FF0000"/>
                </a:solidFill>
              </a:rPr>
              <a:t>Jogorvoslat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4" name="Tartalom helye 2"/>
          <p:cNvSpPr>
            <a:spLocks noGrp="1"/>
          </p:cNvSpPr>
          <p:nvPr>
            <p:ph idx="1"/>
          </p:nvPr>
        </p:nvSpPr>
        <p:spPr>
          <a:xfrm>
            <a:off x="457200" y="1371600"/>
            <a:ext cx="11199812" cy="4876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hu-HU" sz="2600" b="1" dirty="0" smtClean="0">
                <a:solidFill>
                  <a:srgbClr val="27C57A"/>
                </a:solidFill>
              </a:rPr>
              <a:t>Ügynökség / nemzeti biztonsági hatóság</a:t>
            </a:r>
          </a:p>
          <a:p>
            <a:pPr marL="0" indent="0" algn="just">
              <a:buNone/>
            </a:pPr>
            <a:r>
              <a:rPr lang="hu-HU" dirty="0" smtClean="0"/>
              <a:t>Ha </a:t>
            </a:r>
            <a:r>
              <a:rPr lang="hu-HU" dirty="0"/>
              <a:t>az egységes biztonsági tanúsítványt az Ügynökség állítja ki és </a:t>
            </a:r>
            <a:r>
              <a:rPr lang="hu-HU" dirty="0">
                <a:solidFill>
                  <a:srgbClr val="FF0000"/>
                </a:solidFill>
              </a:rPr>
              <a:t>a hatóság a kérelem </a:t>
            </a:r>
            <a:r>
              <a:rPr lang="hu-HU" b="1" dirty="0">
                <a:solidFill>
                  <a:srgbClr val="FF0000"/>
                </a:solidFill>
              </a:rPr>
              <a:t>elutasítását</a:t>
            </a:r>
            <a:r>
              <a:rPr lang="hu-HU" dirty="0">
                <a:solidFill>
                  <a:srgbClr val="FF0000"/>
                </a:solidFill>
              </a:rPr>
              <a:t> javasolja</a:t>
            </a:r>
            <a:r>
              <a:rPr lang="hu-HU" dirty="0"/>
              <a:t>, </a:t>
            </a:r>
            <a:r>
              <a:rPr lang="hu-HU" b="1" dirty="0">
                <a:solidFill>
                  <a:srgbClr val="7030A0"/>
                </a:solidFill>
              </a:rPr>
              <a:t>amellyel az Ügynökség nem ért egyet</a:t>
            </a:r>
            <a:r>
              <a:rPr lang="hu-HU" dirty="0"/>
              <a:t>, az Ügynökséggel folytatott egyeztetés során a közlekedési hatóság véleményét megváltoztatja vagy az ügyet választott bírósági eljárás céljából az (EU) 2016/796 rendelet 55. cikke alapján létrehozott fellebbezési tanácshoz továbbítja.</a:t>
            </a:r>
            <a:r>
              <a:rPr lang="hu-HU" b="1" dirty="0"/>
              <a:t> </a:t>
            </a:r>
            <a:r>
              <a:rPr lang="hu-HU" dirty="0"/>
              <a:t>Az Ügynökséggel folytatott egyeztetés során a hatóság kezdeményezheti a vállalkozó vasúti társaság bevonását az eljárásba, ha azt a kérelem elbírálása szempontjából szükségesnek tartja</a:t>
            </a:r>
            <a:r>
              <a:rPr lang="hu-HU" dirty="0" smtClean="0"/>
              <a:t>.</a:t>
            </a:r>
          </a:p>
          <a:p>
            <a:pPr marL="0" indent="0" algn="just">
              <a:buNone/>
            </a:pPr>
            <a:endParaRPr lang="hu-HU" dirty="0"/>
          </a:p>
          <a:p>
            <a:pPr marL="0" indent="0" algn="just">
              <a:buNone/>
            </a:pPr>
            <a:r>
              <a:rPr lang="hu-HU" dirty="0" smtClean="0"/>
              <a:t>Ha </a:t>
            </a:r>
            <a:r>
              <a:rPr lang="hu-HU" dirty="0"/>
              <a:t>az egységes biztonsági tanúsítványt az Ügynökség állítja ki és </a:t>
            </a:r>
            <a:r>
              <a:rPr lang="hu-HU" dirty="0">
                <a:solidFill>
                  <a:srgbClr val="FF0000"/>
                </a:solidFill>
              </a:rPr>
              <a:t>a hatóság a kérelem </a:t>
            </a:r>
            <a:r>
              <a:rPr lang="hu-HU" b="1" dirty="0">
                <a:solidFill>
                  <a:srgbClr val="FF0000"/>
                </a:solidFill>
              </a:rPr>
              <a:t>elfogadását</a:t>
            </a:r>
            <a:r>
              <a:rPr lang="hu-HU" dirty="0">
                <a:solidFill>
                  <a:srgbClr val="FF0000"/>
                </a:solidFill>
              </a:rPr>
              <a:t> javasolja, </a:t>
            </a:r>
            <a:r>
              <a:rPr lang="hu-HU" b="1" dirty="0">
                <a:solidFill>
                  <a:srgbClr val="7030A0"/>
                </a:solidFill>
              </a:rPr>
              <a:t>amellyel az Ügynökség nem ért egyet</a:t>
            </a:r>
            <a:r>
              <a:rPr lang="hu-HU" dirty="0"/>
              <a:t>, az Ügynökséggel folytatott egyeztetés során a közlekedési hatóság véleményét megváltoztatja vagy az ügyet választott bírósági eljárás céljából az (EU) 2016/796 rendelet 55. cikke alapján létrehozott fellebbezési tanácshoz továbbítja.</a:t>
            </a:r>
            <a:r>
              <a:rPr lang="hu-HU" b="1" dirty="0"/>
              <a:t> </a:t>
            </a:r>
            <a:r>
              <a:rPr lang="hu-HU" dirty="0"/>
              <a:t>Az Ügynökséggel folytatott egyeztetés során a hatóság kezdeményezheti a vállalkozó vasúti társaság bevonását az eljárásba, ha azt a kérelem elbírálása szempontjából szükségesnek tartja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35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39</a:t>
            </a:fld>
            <a:endParaRPr lang="hu-HU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761843" y="152400"/>
            <a:ext cx="9555480" cy="911389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3200" dirty="0" smtClean="0">
                <a:solidFill>
                  <a:srgbClr val="FF0000"/>
                </a:solidFill>
              </a:rPr>
              <a:t>7</a:t>
            </a:r>
            <a:r>
              <a:rPr lang="hu-HU" sz="3200" dirty="0" smtClean="0">
                <a:solidFill>
                  <a:srgbClr val="FF0000"/>
                </a:solidFill>
              </a:rPr>
              <a:t>. </a:t>
            </a:r>
            <a:r>
              <a:rPr lang="hu-HU" sz="3200" dirty="0" smtClean="0">
                <a:solidFill>
                  <a:srgbClr val="FF0000"/>
                </a:solidFill>
              </a:rPr>
              <a:t>Jogorvoslat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608012" y="1524000"/>
            <a:ext cx="1089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A IV-es vasúti csomag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három</a:t>
            </a: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 féle jogorvoslatot biztosít: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4320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Közbenső felülvizsgálati eljárás</a:t>
            </a:r>
          </a:p>
          <a:p>
            <a:pPr lvl="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Fellebbezés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indent="-4320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BE" dirty="0">
                <a:latin typeface="Arial" panose="020B0604020202020204" pitchFamily="34" charset="0"/>
                <a:cs typeface="Arial" panose="020B0604020202020204" pitchFamily="34" charset="0"/>
              </a:rPr>
              <a:t>Kereset az Európai Bíróságnál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1. </a:t>
            </a:r>
            <a:r>
              <a:rPr lang="hu-HU" sz="3200" dirty="0" smtClean="0">
                <a:solidFill>
                  <a:srgbClr val="FF0000"/>
                </a:solidFill>
              </a:rPr>
              <a:t>A 4</a:t>
            </a:r>
            <a:r>
              <a:rPr lang="hu-HU" sz="3200" dirty="0">
                <a:solidFill>
                  <a:srgbClr val="FF0000"/>
                </a:solidFill>
              </a:rPr>
              <a:t>. vasúti csomag, technikai </a:t>
            </a:r>
            <a:r>
              <a:rPr lang="hu-HU" sz="3200" dirty="0" smtClean="0">
                <a:solidFill>
                  <a:srgbClr val="FF0000"/>
                </a:solidFill>
              </a:rPr>
              <a:t>pillérek</a:t>
            </a:r>
            <a:endParaRPr lang="hu-HU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77551" y="6400800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4</a:t>
            </a:fld>
            <a:endParaRPr lang="hu-HU"/>
          </a:p>
        </p:txBody>
      </p:sp>
      <p:sp>
        <p:nvSpPr>
          <p:cNvPr id="2" name="Szövegdoboz 1"/>
          <p:cNvSpPr txBox="1"/>
          <p:nvPr/>
        </p:nvSpPr>
        <p:spPr>
          <a:xfrm>
            <a:off x="905607" y="2286000"/>
            <a:ext cx="1028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rgbClr val="179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hu-HU" sz="3000" b="1" dirty="0">
                <a:solidFill>
                  <a:srgbClr val="179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vasúti csomag (</a:t>
            </a:r>
            <a:r>
              <a:rPr lang="hu-HU" sz="3000" b="1" dirty="0" smtClean="0">
                <a:solidFill>
                  <a:srgbClr val="179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2001)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84212" y="1524000"/>
            <a:ext cx="1028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rgbClr val="179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Előzmények: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854441" y="3028909"/>
            <a:ext cx="10287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rgbClr val="179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hu-HU" sz="3000" b="1" dirty="0">
                <a:solidFill>
                  <a:srgbClr val="179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vasúti csomag (2004</a:t>
            </a:r>
            <a:r>
              <a:rPr lang="hu-HU" sz="3000" b="1" dirty="0" smtClean="0">
                <a:solidFill>
                  <a:srgbClr val="179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854441" y="3747030"/>
            <a:ext cx="103280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 smtClean="0">
                <a:solidFill>
                  <a:srgbClr val="179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hu-HU" sz="3000" b="1" dirty="0">
                <a:solidFill>
                  <a:srgbClr val="179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vasúti csomag (~2010</a:t>
            </a:r>
            <a:r>
              <a:rPr lang="hu-HU" sz="3000" b="1" dirty="0" smtClean="0">
                <a:solidFill>
                  <a:srgbClr val="17911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3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Elérhetőségeim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2590800"/>
            <a:ext cx="10969777" cy="2822467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</a:pPr>
            <a:endParaRPr lang="hu-HU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hu-HU" dirty="0" smtClean="0"/>
              <a:t>Derdák Péter</a:t>
            </a:r>
            <a:endParaRPr lang="hu-HU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hu-HU" dirty="0" err="1" smtClean="0"/>
              <a:t>peter.derdak</a:t>
            </a:r>
            <a:r>
              <a:rPr lang="hu-HU" dirty="0" smtClean="0"/>
              <a:t>@</a:t>
            </a:r>
            <a:r>
              <a:rPr lang="hu-HU" dirty="0" err="1" smtClean="0"/>
              <a:t>itm.gov.hu</a:t>
            </a:r>
            <a:endParaRPr lang="hu-HU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hu-HU" dirty="0"/>
              <a:t>+36 1 </a:t>
            </a:r>
            <a:r>
              <a:rPr lang="hu-HU" dirty="0" smtClean="0"/>
              <a:t>815 9606</a:t>
            </a:r>
            <a:endParaRPr lang="hu-HU" dirty="0"/>
          </a:p>
          <a:p>
            <a:pPr marL="0" indent="0" algn="ctr">
              <a:spcBef>
                <a:spcPts val="1200"/>
              </a:spcBef>
              <a:buNone/>
            </a:pPr>
            <a:r>
              <a:rPr lang="hu-HU" dirty="0" smtClean="0"/>
              <a:t>1138 </a:t>
            </a:r>
            <a:r>
              <a:rPr lang="hu-HU" dirty="0"/>
              <a:t>Budapest, Váci út 188. </a:t>
            </a:r>
          </a:p>
          <a:p>
            <a:pPr marL="0" lvl="0" indent="0">
              <a:spcBef>
                <a:spcPts val="1200"/>
              </a:spcBef>
              <a:buNone/>
            </a:pP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40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760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99012" y="3810000"/>
            <a:ext cx="5334000" cy="1371600"/>
          </a:xfrm>
          <a:prstGeom prst="rect">
            <a:avLst/>
          </a:prstGeom>
        </p:spPr>
        <p:txBody>
          <a:bodyPr vert="horz" lIns="0" tIns="0" rIns="0" bIns="182880" rtlCol="0" anchor="b" anchorCtr="0">
            <a:norm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5900" b="1" kern="120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hu-HU" sz="3200" b="0">
                <a:solidFill>
                  <a:schemeClr val="bg1"/>
                </a:solidFill>
              </a:rPr>
              <a:t>Köszönöm </a:t>
            </a:r>
            <a:br>
              <a:rPr lang="hu-HU" sz="3200" b="0">
                <a:solidFill>
                  <a:schemeClr val="bg1"/>
                </a:solidFill>
              </a:rPr>
            </a:br>
            <a:r>
              <a:rPr lang="hu-HU" sz="3200" b="0">
                <a:solidFill>
                  <a:schemeClr val="bg1"/>
                </a:solidFill>
              </a:rPr>
              <a:t>a megtisztelő figyelmet!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 bwMode="auto">
          <a:xfrm>
            <a:off x="5702299" y="1382964"/>
            <a:ext cx="3527426" cy="2122236"/>
            <a:chOff x="623" y="1352"/>
            <a:chExt cx="2686" cy="1616"/>
          </a:xfrm>
        </p:grpSpPr>
        <p:sp>
          <p:nvSpPr>
            <p:cNvPr id="9" name="AutoShape 3"/>
            <p:cNvSpPr>
              <a:spLocks noChangeAspect="1" noChangeArrowheads="1" noTextEdit="1"/>
            </p:cNvSpPr>
            <p:nvPr/>
          </p:nvSpPr>
          <p:spPr bwMode="auto">
            <a:xfrm>
              <a:off x="623" y="1352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625" y="1354"/>
              <a:ext cx="2686" cy="161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1" name="Freeform 6"/>
            <p:cNvSpPr>
              <a:spLocks noEditPoints="1"/>
            </p:cNvSpPr>
            <p:nvPr/>
          </p:nvSpPr>
          <p:spPr bwMode="auto">
            <a:xfrm>
              <a:off x="869" y="1556"/>
              <a:ext cx="2198" cy="873"/>
            </a:xfrm>
            <a:custGeom>
              <a:avLst/>
              <a:gdLst>
                <a:gd name="T0" fmla="*/ 182 w 928"/>
                <a:gd name="T1" fmla="*/ 8 h 368"/>
                <a:gd name="T2" fmla="*/ 265 w 928"/>
                <a:gd name="T3" fmla="*/ 102 h 368"/>
                <a:gd name="T4" fmla="*/ 271 w 928"/>
                <a:gd name="T5" fmla="*/ 286 h 368"/>
                <a:gd name="T6" fmla="*/ 375 w 928"/>
                <a:gd name="T7" fmla="*/ 183 h 368"/>
                <a:gd name="T8" fmla="*/ 317 w 928"/>
                <a:gd name="T9" fmla="*/ 351 h 368"/>
                <a:gd name="T10" fmla="*/ 391 w 928"/>
                <a:gd name="T11" fmla="*/ 176 h 368"/>
                <a:gd name="T12" fmla="*/ 482 w 928"/>
                <a:gd name="T13" fmla="*/ 109 h 368"/>
                <a:gd name="T14" fmla="*/ 175 w 928"/>
                <a:gd name="T15" fmla="*/ 92 h 368"/>
                <a:gd name="T16" fmla="*/ 276 w 928"/>
                <a:gd name="T17" fmla="*/ 88 h 368"/>
                <a:gd name="T18" fmla="*/ 288 w 928"/>
                <a:gd name="T19" fmla="*/ 200 h 368"/>
                <a:gd name="T20" fmla="*/ 372 w 928"/>
                <a:gd name="T21" fmla="*/ 176 h 368"/>
                <a:gd name="T22" fmla="*/ 380 w 928"/>
                <a:gd name="T23" fmla="*/ 88 h 368"/>
                <a:gd name="T24" fmla="*/ 286 w 928"/>
                <a:gd name="T25" fmla="*/ 103 h 368"/>
                <a:gd name="T26" fmla="*/ 359 w 928"/>
                <a:gd name="T27" fmla="*/ 19 h 368"/>
                <a:gd name="T28" fmla="*/ 471 w 928"/>
                <a:gd name="T29" fmla="*/ 81 h 368"/>
                <a:gd name="T30" fmla="*/ 119 w 928"/>
                <a:gd name="T31" fmla="*/ 88 h 368"/>
                <a:gd name="T32" fmla="*/ 24 w 928"/>
                <a:gd name="T33" fmla="*/ 139 h 368"/>
                <a:gd name="T34" fmla="*/ 80 w 928"/>
                <a:gd name="T35" fmla="*/ 3 h 368"/>
                <a:gd name="T36" fmla="*/ 9 w 928"/>
                <a:gd name="T37" fmla="*/ 30 h 368"/>
                <a:gd name="T38" fmla="*/ 4 w 928"/>
                <a:gd name="T39" fmla="*/ 291 h 368"/>
                <a:gd name="T40" fmla="*/ 133 w 928"/>
                <a:gd name="T41" fmla="*/ 352 h 368"/>
                <a:gd name="T42" fmla="*/ 123 w 928"/>
                <a:gd name="T43" fmla="*/ 119 h 368"/>
                <a:gd name="T44" fmla="*/ 76 w 928"/>
                <a:gd name="T45" fmla="*/ 22 h 368"/>
                <a:gd name="T46" fmla="*/ 21 w 928"/>
                <a:gd name="T47" fmla="*/ 145 h 368"/>
                <a:gd name="T48" fmla="*/ 19 w 928"/>
                <a:gd name="T49" fmla="*/ 347 h 368"/>
                <a:gd name="T50" fmla="*/ 107 w 928"/>
                <a:gd name="T51" fmla="*/ 340 h 368"/>
                <a:gd name="T52" fmla="*/ 107 w 928"/>
                <a:gd name="T53" fmla="*/ 340 h 368"/>
                <a:gd name="T54" fmla="*/ 58 w 928"/>
                <a:gd name="T55" fmla="*/ 217 h 368"/>
                <a:gd name="T56" fmla="*/ 920 w 928"/>
                <a:gd name="T57" fmla="*/ 29 h 368"/>
                <a:gd name="T58" fmla="*/ 777 w 928"/>
                <a:gd name="T59" fmla="*/ 1 h 368"/>
                <a:gd name="T60" fmla="*/ 675 w 928"/>
                <a:gd name="T61" fmla="*/ 8 h 368"/>
                <a:gd name="T62" fmla="*/ 539 w 928"/>
                <a:gd name="T63" fmla="*/ 175 h 368"/>
                <a:gd name="T64" fmla="*/ 529 w 928"/>
                <a:gd name="T65" fmla="*/ 102 h 368"/>
                <a:gd name="T66" fmla="*/ 519 w 928"/>
                <a:gd name="T67" fmla="*/ 350 h 368"/>
                <a:gd name="T68" fmla="*/ 631 w 928"/>
                <a:gd name="T69" fmla="*/ 272 h 368"/>
                <a:gd name="T70" fmla="*/ 686 w 928"/>
                <a:gd name="T71" fmla="*/ 368 h 368"/>
                <a:gd name="T72" fmla="*/ 791 w 928"/>
                <a:gd name="T73" fmla="*/ 284 h 368"/>
                <a:gd name="T74" fmla="*/ 911 w 928"/>
                <a:gd name="T75" fmla="*/ 367 h 368"/>
                <a:gd name="T76" fmla="*/ 717 w 928"/>
                <a:gd name="T77" fmla="*/ 210 h 368"/>
                <a:gd name="T78" fmla="*/ 539 w 928"/>
                <a:gd name="T79" fmla="*/ 335 h 368"/>
                <a:gd name="T80" fmla="*/ 609 w 928"/>
                <a:gd name="T81" fmla="*/ 279 h 368"/>
                <a:gd name="T82" fmla="*/ 610 w 928"/>
                <a:gd name="T83" fmla="*/ 281 h 368"/>
                <a:gd name="T84" fmla="*/ 778 w 928"/>
                <a:gd name="T85" fmla="*/ 273 h 368"/>
                <a:gd name="T86" fmla="*/ 686 w 928"/>
                <a:gd name="T87" fmla="*/ 336 h 368"/>
                <a:gd name="T88" fmla="*/ 614 w 928"/>
                <a:gd name="T89" fmla="*/ 262 h 368"/>
                <a:gd name="T90" fmla="*/ 605 w 928"/>
                <a:gd name="T91" fmla="*/ 30 h 368"/>
                <a:gd name="T92" fmla="*/ 724 w 928"/>
                <a:gd name="T93" fmla="*/ 231 h 368"/>
                <a:gd name="T94" fmla="*/ 896 w 928"/>
                <a:gd name="T95" fmla="*/ 18 h 368"/>
                <a:gd name="T96" fmla="*/ 895 w 928"/>
                <a:gd name="T97" fmla="*/ 347 h 368"/>
                <a:gd name="T98" fmla="*/ 909 w 928"/>
                <a:gd name="T99" fmla="*/ 335 h 368"/>
                <a:gd name="T100" fmla="*/ 836 w 928"/>
                <a:gd name="T101" fmla="*/ 9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28" h="368">
                  <a:moveTo>
                    <a:pt x="493" y="8"/>
                  </a:moveTo>
                  <a:cubicBezTo>
                    <a:pt x="360" y="8"/>
                    <a:pt x="360" y="8"/>
                    <a:pt x="360" y="8"/>
                  </a:cubicBezTo>
                  <a:cubicBezTo>
                    <a:pt x="358" y="5"/>
                    <a:pt x="355" y="3"/>
                    <a:pt x="351" y="3"/>
                  </a:cubicBezTo>
                  <a:cubicBezTo>
                    <a:pt x="348" y="3"/>
                    <a:pt x="345" y="5"/>
                    <a:pt x="343" y="8"/>
                  </a:cubicBezTo>
                  <a:cubicBezTo>
                    <a:pt x="182" y="8"/>
                    <a:pt x="182" y="8"/>
                    <a:pt x="182" y="8"/>
                  </a:cubicBezTo>
                  <a:cubicBezTo>
                    <a:pt x="179" y="4"/>
                    <a:pt x="174" y="0"/>
                    <a:pt x="168" y="0"/>
                  </a:cubicBezTo>
                  <a:cubicBezTo>
                    <a:pt x="159" y="0"/>
                    <a:pt x="152" y="7"/>
                    <a:pt x="152" y="16"/>
                  </a:cubicBezTo>
                  <a:cubicBezTo>
                    <a:pt x="152" y="24"/>
                    <a:pt x="158" y="30"/>
                    <a:pt x="165" y="32"/>
                  </a:cubicBezTo>
                  <a:cubicBezTo>
                    <a:pt x="165" y="102"/>
                    <a:pt x="165" y="102"/>
                    <a:pt x="165" y="102"/>
                  </a:cubicBezTo>
                  <a:cubicBezTo>
                    <a:pt x="265" y="102"/>
                    <a:pt x="265" y="102"/>
                    <a:pt x="265" y="102"/>
                  </a:cubicBezTo>
                  <a:cubicBezTo>
                    <a:pt x="266" y="105"/>
                    <a:pt x="268" y="108"/>
                    <a:pt x="271" y="110"/>
                  </a:cubicBezTo>
                  <a:cubicBezTo>
                    <a:pt x="271" y="190"/>
                    <a:pt x="271" y="190"/>
                    <a:pt x="271" y="190"/>
                  </a:cubicBezTo>
                  <a:cubicBezTo>
                    <a:pt x="267" y="191"/>
                    <a:pt x="264" y="196"/>
                    <a:pt x="264" y="200"/>
                  </a:cubicBezTo>
                  <a:cubicBezTo>
                    <a:pt x="264" y="205"/>
                    <a:pt x="267" y="209"/>
                    <a:pt x="271" y="211"/>
                  </a:cubicBezTo>
                  <a:cubicBezTo>
                    <a:pt x="271" y="286"/>
                    <a:pt x="271" y="286"/>
                    <a:pt x="271" y="286"/>
                  </a:cubicBezTo>
                  <a:cubicBezTo>
                    <a:pt x="264" y="288"/>
                    <a:pt x="259" y="294"/>
                    <a:pt x="259" y="301"/>
                  </a:cubicBezTo>
                  <a:cubicBezTo>
                    <a:pt x="259" y="310"/>
                    <a:pt x="266" y="317"/>
                    <a:pt x="275" y="317"/>
                  </a:cubicBezTo>
                  <a:cubicBezTo>
                    <a:pt x="284" y="317"/>
                    <a:pt x="291" y="310"/>
                    <a:pt x="291" y="301"/>
                  </a:cubicBezTo>
                  <a:cubicBezTo>
                    <a:pt x="291" y="296"/>
                    <a:pt x="289" y="292"/>
                    <a:pt x="286" y="289"/>
                  </a:cubicBezTo>
                  <a:cubicBezTo>
                    <a:pt x="375" y="183"/>
                    <a:pt x="375" y="183"/>
                    <a:pt x="375" y="183"/>
                  </a:cubicBezTo>
                  <a:cubicBezTo>
                    <a:pt x="375" y="183"/>
                    <a:pt x="375" y="183"/>
                    <a:pt x="376" y="184"/>
                  </a:cubicBezTo>
                  <a:cubicBezTo>
                    <a:pt x="376" y="347"/>
                    <a:pt x="376" y="347"/>
                    <a:pt x="376" y="347"/>
                  </a:cubicBezTo>
                  <a:cubicBezTo>
                    <a:pt x="336" y="347"/>
                    <a:pt x="336" y="347"/>
                    <a:pt x="336" y="347"/>
                  </a:cubicBezTo>
                  <a:cubicBezTo>
                    <a:pt x="334" y="343"/>
                    <a:pt x="331" y="341"/>
                    <a:pt x="327" y="341"/>
                  </a:cubicBezTo>
                  <a:cubicBezTo>
                    <a:pt x="321" y="341"/>
                    <a:pt x="317" y="345"/>
                    <a:pt x="317" y="351"/>
                  </a:cubicBezTo>
                  <a:cubicBezTo>
                    <a:pt x="317" y="356"/>
                    <a:pt x="321" y="360"/>
                    <a:pt x="327" y="360"/>
                  </a:cubicBezTo>
                  <a:cubicBezTo>
                    <a:pt x="330" y="360"/>
                    <a:pt x="332" y="359"/>
                    <a:pt x="334" y="357"/>
                  </a:cubicBezTo>
                  <a:cubicBezTo>
                    <a:pt x="386" y="357"/>
                    <a:pt x="386" y="357"/>
                    <a:pt x="386" y="357"/>
                  </a:cubicBezTo>
                  <a:cubicBezTo>
                    <a:pt x="386" y="184"/>
                    <a:pt x="386" y="184"/>
                    <a:pt x="386" y="184"/>
                  </a:cubicBezTo>
                  <a:cubicBezTo>
                    <a:pt x="389" y="183"/>
                    <a:pt x="391" y="179"/>
                    <a:pt x="391" y="176"/>
                  </a:cubicBezTo>
                  <a:cubicBezTo>
                    <a:pt x="391" y="172"/>
                    <a:pt x="389" y="169"/>
                    <a:pt x="386" y="167"/>
                  </a:cubicBezTo>
                  <a:cubicBezTo>
                    <a:pt x="386" y="105"/>
                    <a:pt x="386" y="105"/>
                    <a:pt x="386" y="105"/>
                  </a:cubicBezTo>
                  <a:cubicBezTo>
                    <a:pt x="387" y="104"/>
                    <a:pt x="388" y="103"/>
                    <a:pt x="389" y="102"/>
                  </a:cubicBezTo>
                  <a:cubicBezTo>
                    <a:pt x="469" y="102"/>
                    <a:pt x="469" y="102"/>
                    <a:pt x="469" y="102"/>
                  </a:cubicBezTo>
                  <a:cubicBezTo>
                    <a:pt x="472" y="106"/>
                    <a:pt x="477" y="109"/>
                    <a:pt x="482" y="109"/>
                  </a:cubicBezTo>
                  <a:cubicBezTo>
                    <a:pt x="491" y="109"/>
                    <a:pt x="498" y="102"/>
                    <a:pt x="498" y="93"/>
                  </a:cubicBezTo>
                  <a:cubicBezTo>
                    <a:pt x="498" y="88"/>
                    <a:pt x="496" y="84"/>
                    <a:pt x="493" y="81"/>
                  </a:cubicBezTo>
                  <a:lnTo>
                    <a:pt x="493" y="8"/>
                  </a:lnTo>
                  <a:close/>
                  <a:moveTo>
                    <a:pt x="267" y="92"/>
                  </a:moveTo>
                  <a:cubicBezTo>
                    <a:pt x="175" y="92"/>
                    <a:pt x="175" y="92"/>
                    <a:pt x="175" y="92"/>
                  </a:cubicBezTo>
                  <a:cubicBezTo>
                    <a:pt x="175" y="31"/>
                    <a:pt x="175" y="31"/>
                    <a:pt x="175" y="31"/>
                  </a:cubicBezTo>
                  <a:cubicBezTo>
                    <a:pt x="180" y="29"/>
                    <a:pt x="183" y="24"/>
                    <a:pt x="184" y="18"/>
                  </a:cubicBezTo>
                  <a:cubicBezTo>
                    <a:pt x="343" y="18"/>
                    <a:pt x="343" y="18"/>
                    <a:pt x="343" y="18"/>
                  </a:cubicBezTo>
                  <a:cubicBezTo>
                    <a:pt x="281" y="89"/>
                    <a:pt x="281" y="89"/>
                    <a:pt x="281" y="89"/>
                  </a:cubicBezTo>
                  <a:cubicBezTo>
                    <a:pt x="280" y="88"/>
                    <a:pt x="278" y="88"/>
                    <a:pt x="276" y="88"/>
                  </a:cubicBezTo>
                  <a:cubicBezTo>
                    <a:pt x="272" y="88"/>
                    <a:pt x="269" y="89"/>
                    <a:pt x="267" y="92"/>
                  </a:cubicBezTo>
                  <a:close/>
                  <a:moveTo>
                    <a:pt x="284" y="288"/>
                  </a:moveTo>
                  <a:cubicBezTo>
                    <a:pt x="283" y="287"/>
                    <a:pt x="282" y="287"/>
                    <a:pt x="281" y="287"/>
                  </a:cubicBezTo>
                  <a:cubicBezTo>
                    <a:pt x="281" y="211"/>
                    <a:pt x="281" y="211"/>
                    <a:pt x="281" y="211"/>
                  </a:cubicBezTo>
                  <a:cubicBezTo>
                    <a:pt x="285" y="209"/>
                    <a:pt x="288" y="205"/>
                    <a:pt x="288" y="200"/>
                  </a:cubicBezTo>
                  <a:cubicBezTo>
                    <a:pt x="288" y="196"/>
                    <a:pt x="285" y="192"/>
                    <a:pt x="281" y="190"/>
                  </a:cubicBezTo>
                  <a:cubicBezTo>
                    <a:pt x="281" y="109"/>
                    <a:pt x="281" y="109"/>
                    <a:pt x="281" y="109"/>
                  </a:cubicBezTo>
                  <a:cubicBezTo>
                    <a:pt x="283" y="108"/>
                    <a:pt x="284" y="107"/>
                    <a:pt x="285" y="105"/>
                  </a:cubicBezTo>
                  <a:cubicBezTo>
                    <a:pt x="373" y="172"/>
                    <a:pt x="373" y="172"/>
                    <a:pt x="373" y="172"/>
                  </a:cubicBezTo>
                  <a:cubicBezTo>
                    <a:pt x="372" y="173"/>
                    <a:pt x="372" y="174"/>
                    <a:pt x="372" y="176"/>
                  </a:cubicBezTo>
                  <a:cubicBezTo>
                    <a:pt x="372" y="178"/>
                    <a:pt x="372" y="179"/>
                    <a:pt x="373" y="181"/>
                  </a:cubicBezTo>
                  <a:lnTo>
                    <a:pt x="284" y="288"/>
                  </a:lnTo>
                  <a:close/>
                  <a:moveTo>
                    <a:pt x="466" y="92"/>
                  </a:moveTo>
                  <a:cubicBezTo>
                    <a:pt x="388" y="92"/>
                    <a:pt x="388" y="92"/>
                    <a:pt x="388" y="92"/>
                  </a:cubicBezTo>
                  <a:cubicBezTo>
                    <a:pt x="386" y="89"/>
                    <a:pt x="383" y="88"/>
                    <a:pt x="380" y="88"/>
                  </a:cubicBezTo>
                  <a:cubicBezTo>
                    <a:pt x="375" y="88"/>
                    <a:pt x="370" y="92"/>
                    <a:pt x="370" y="98"/>
                  </a:cubicBezTo>
                  <a:cubicBezTo>
                    <a:pt x="370" y="101"/>
                    <a:pt x="373" y="105"/>
                    <a:pt x="376" y="106"/>
                  </a:cubicBezTo>
                  <a:cubicBezTo>
                    <a:pt x="376" y="168"/>
                    <a:pt x="376" y="168"/>
                    <a:pt x="376" y="168"/>
                  </a:cubicBezTo>
                  <a:cubicBezTo>
                    <a:pt x="375" y="168"/>
                    <a:pt x="374" y="169"/>
                    <a:pt x="374" y="170"/>
                  </a:cubicBezTo>
                  <a:cubicBezTo>
                    <a:pt x="286" y="103"/>
                    <a:pt x="286" y="103"/>
                    <a:pt x="286" y="103"/>
                  </a:cubicBezTo>
                  <a:cubicBezTo>
                    <a:pt x="287" y="102"/>
                    <a:pt x="287" y="101"/>
                    <a:pt x="287" y="99"/>
                  </a:cubicBezTo>
                  <a:cubicBezTo>
                    <a:pt x="287" y="96"/>
                    <a:pt x="286" y="93"/>
                    <a:pt x="283" y="91"/>
                  </a:cubicBezTo>
                  <a:cubicBezTo>
                    <a:pt x="345" y="20"/>
                    <a:pt x="345" y="20"/>
                    <a:pt x="345" y="20"/>
                  </a:cubicBezTo>
                  <a:cubicBezTo>
                    <a:pt x="346" y="22"/>
                    <a:pt x="349" y="23"/>
                    <a:pt x="351" y="23"/>
                  </a:cubicBezTo>
                  <a:cubicBezTo>
                    <a:pt x="355" y="23"/>
                    <a:pt x="358" y="21"/>
                    <a:pt x="359" y="19"/>
                  </a:cubicBezTo>
                  <a:cubicBezTo>
                    <a:pt x="469" y="83"/>
                    <a:pt x="469" y="83"/>
                    <a:pt x="469" y="83"/>
                  </a:cubicBezTo>
                  <a:cubicBezTo>
                    <a:pt x="468" y="86"/>
                    <a:pt x="466" y="89"/>
                    <a:pt x="466" y="92"/>
                  </a:cubicBezTo>
                  <a:close/>
                  <a:moveTo>
                    <a:pt x="483" y="77"/>
                  </a:moveTo>
                  <a:cubicBezTo>
                    <a:pt x="482" y="77"/>
                    <a:pt x="482" y="77"/>
                    <a:pt x="482" y="77"/>
                  </a:cubicBezTo>
                  <a:cubicBezTo>
                    <a:pt x="478" y="77"/>
                    <a:pt x="474" y="79"/>
                    <a:pt x="471" y="81"/>
                  </a:cubicBezTo>
                  <a:cubicBezTo>
                    <a:pt x="364" y="18"/>
                    <a:pt x="364" y="18"/>
                    <a:pt x="364" y="18"/>
                  </a:cubicBezTo>
                  <a:cubicBezTo>
                    <a:pt x="483" y="18"/>
                    <a:pt x="483" y="18"/>
                    <a:pt x="483" y="18"/>
                  </a:cubicBezTo>
                  <a:lnTo>
                    <a:pt x="483" y="77"/>
                  </a:lnTo>
                  <a:close/>
                  <a:moveTo>
                    <a:pt x="135" y="104"/>
                  </a:moveTo>
                  <a:cubicBezTo>
                    <a:pt x="135" y="95"/>
                    <a:pt x="128" y="88"/>
                    <a:pt x="119" y="88"/>
                  </a:cubicBezTo>
                  <a:cubicBezTo>
                    <a:pt x="110" y="88"/>
                    <a:pt x="103" y="95"/>
                    <a:pt x="103" y="104"/>
                  </a:cubicBezTo>
                  <a:cubicBezTo>
                    <a:pt x="103" y="109"/>
                    <a:pt x="106" y="114"/>
                    <a:pt x="111" y="117"/>
                  </a:cubicBezTo>
                  <a:cubicBezTo>
                    <a:pt x="57" y="214"/>
                    <a:pt x="57" y="214"/>
                    <a:pt x="57" y="214"/>
                  </a:cubicBezTo>
                  <a:cubicBezTo>
                    <a:pt x="23" y="143"/>
                    <a:pt x="23" y="143"/>
                    <a:pt x="23" y="143"/>
                  </a:cubicBezTo>
                  <a:cubicBezTo>
                    <a:pt x="23" y="142"/>
                    <a:pt x="24" y="140"/>
                    <a:pt x="24" y="139"/>
                  </a:cubicBezTo>
                  <a:cubicBezTo>
                    <a:pt x="24" y="136"/>
                    <a:pt x="23" y="134"/>
                    <a:pt x="21" y="132"/>
                  </a:cubicBezTo>
                  <a:cubicBezTo>
                    <a:pt x="78" y="23"/>
                    <a:pt x="78" y="23"/>
                    <a:pt x="78" y="23"/>
                  </a:cubicBezTo>
                  <a:cubicBezTo>
                    <a:pt x="79" y="23"/>
                    <a:pt x="79" y="23"/>
                    <a:pt x="80" y="23"/>
                  </a:cubicBezTo>
                  <a:cubicBezTo>
                    <a:pt x="85" y="23"/>
                    <a:pt x="90" y="19"/>
                    <a:pt x="90" y="13"/>
                  </a:cubicBezTo>
                  <a:cubicBezTo>
                    <a:pt x="90" y="8"/>
                    <a:pt x="85" y="3"/>
                    <a:pt x="80" y="3"/>
                  </a:cubicBezTo>
                  <a:cubicBezTo>
                    <a:pt x="76" y="3"/>
                    <a:pt x="73" y="5"/>
                    <a:pt x="7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7" y="4"/>
                    <a:pt x="22" y="0"/>
                    <a:pt x="16" y="0"/>
                  </a:cubicBezTo>
                  <a:cubicBezTo>
                    <a:pt x="7" y="0"/>
                    <a:pt x="0" y="7"/>
                    <a:pt x="0" y="16"/>
                  </a:cubicBezTo>
                  <a:cubicBezTo>
                    <a:pt x="0" y="22"/>
                    <a:pt x="3" y="28"/>
                    <a:pt x="9" y="30"/>
                  </a:cubicBezTo>
                  <a:cubicBezTo>
                    <a:pt x="9" y="131"/>
                    <a:pt x="9" y="131"/>
                    <a:pt x="9" y="131"/>
                  </a:cubicBezTo>
                  <a:cubicBezTo>
                    <a:pt x="6" y="132"/>
                    <a:pt x="4" y="135"/>
                    <a:pt x="4" y="139"/>
                  </a:cubicBezTo>
                  <a:cubicBezTo>
                    <a:pt x="4" y="142"/>
                    <a:pt x="6" y="145"/>
                    <a:pt x="9" y="147"/>
                  </a:cubicBezTo>
                  <a:cubicBezTo>
                    <a:pt x="9" y="283"/>
                    <a:pt x="9" y="283"/>
                    <a:pt x="9" y="283"/>
                  </a:cubicBezTo>
                  <a:cubicBezTo>
                    <a:pt x="6" y="285"/>
                    <a:pt x="4" y="288"/>
                    <a:pt x="4" y="291"/>
                  </a:cubicBezTo>
                  <a:cubicBezTo>
                    <a:pt x="4" y="294"/>
                    <a:pt x="6" y="297"/>
                    <a:pt x="9" y="299"/>
                  </a:cubicBezTo>
                  <a:cubicBezTo>
                    <a:pt x="9" y="357"/>
                    <a:pt x="9" y="357"/>
                    <a:pt x="9" y="357"/>
                  </a:cubicBezTo>
                  <a:cubicBezTo>
                    <a:pt x="102" y="357"/>
                    <a:pt x="102" y="357"/>
                    <a:pt x="102" y="357"/>
                  </a:cubicBezTo>
                  <a:cubicBezTo>
                    <a:pt x="104" y="363"/>
                    <a:pt x="110" y="368"/>
                    <a:pt x="117" y="368"/>
                  </a:cubicBezTo>
                  <a:cubicBezTo>
                    <a:pt x="126" y="368"/>
                    <a:pt x="133" y="360"/>
                    <a:pt x="133" y="352"/>
                  </a:cubicBezTo>
                  <a:cubicBezTo>
                    <a:pt x="133" y="345"/>
                    <a:pt x="129" y="340"/>
                    <a:pt x="123" y="337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6" y="224"/>
                    <a:pt x="128" y="220"/>
                    <a:pt x="128" y="217"/>
                  </a:cubicBezTo>
                  <a:cubicBezTo>
                    <a:pt x="128" y="213"/>
                    <a:pt x="126" y="210"/>
                    <a:pt x="123" y="209"/>
                  </a:cubicBezTo>
                  <a:cubicBezTo>
                    <a:pt x="123" y="119"/>
                    <a:pt x="123" y="119"/>
                    <a:pt x="123" y="119"/>
                  </a:cubicBezTo>
                  <a:cubicBezTo>
                    <a:pt x="130" y="117"/>
                    <a:pt x="135" y="111"/>
                    <a:pt x="135" y="104"/>
                  </a:cubicBezTo>
                  <a:close/>
                  <a:moveTo>
                    <a:pt x="19" y="32"/>
                  </a:moveTo>
                  <a:cubicBezTo>
                    <a:pt x="25" y="31"/>
                    <a:pt x="31" y="25"/>
                    <a:pt x="32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3" y="20"/>
                    <a:pt x="74" y="21"/>
                    <a:pt x="76" y="22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31"/>
                    <a:pt x="19" y="130"/>
                    <a:pt x="19" y="130"/>
                  </a:cubicBezTo>
                  <a:lnTo>
                    <a:pt x="19" y="32"/>
                  </a:lnTo>
                  <a:close/>
                  <a:moveTo>
                    <a:pt x="19" y="147"/>
                  </a:moveTo>
                  <a:cubicBezTo>
                    <a:pt x="20" y="147"/>
                    <a:pt x="20" y="146"/>
                    <a:pt x="21" y="145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19" y="282"/>
                    <a:pt x="19" y="282"/>
                    <a:pt x="19" y="282"/>
                  </a:cubicBezTo>
                  <a:lnTo>
                    <a:pt x="19" y="147"/>
                  </a:lnTo>
                  <a:close/>
                  <a:moveTo>
                    <a:pt x="102" y="347"/>
                  </a:moveTo>
                  <a:cubicBezTo>
                    <a:pt x="19" y="347"/>
                    <a:pt x="19" y="347"/>
                    <a:pt x="19" y="347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21" y="298"/>
                    <a:pt x="23" y="295"/>
                    <a:pt x="24" y="292"/>
                  </a:cubicBezTo>
                  <a:cubicBezTo>
                    <a:pt x="105" y="341"/>
                    <a:pt x="105" y="341"/>
                    <a:pt x="105" y="341"/>
                  </a:cubicBezTo>
                  <a:cubicBezTo>
                    <a:pt x="103" y="343"/>
                    <a:pt x="102" y="345"/>
                    <a:pt x="102" y="347"/>
                  </a:cubicBezTo>
                  <a:close/>
                  <a:moveTo>
                    <a:pt x="107" y="340"/>
                  </a:moveTo>
                  <a:cubicBezTo>
                    <a:pt x="23" y="289"/>
                    <a:pt x="23" y="289"/>
                    <a:pt x="23" y="289"/>
                  </a:cubicBezTo>
                  <a:cubicBezTo>
                    <a:pt x="23" y="287"/>
                    <a:pt x="22" y="285"/>
                    <a:pt x="20" y="284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113" y="336"/>
                    <a:pt x="113" y="336"/>
                    <a:pt x="113" y="336"/>
                  </a:cubicBezTo>
                  <a:cubicBezTo>
                    <a:pt x="110" y="337"/>
                    <a:pt x="108" y="338"/>
                    <a:pt x="107" y="340"/>
                  </a:cubicBezTo>
                  <a:close/>
                  <a:moveTo>
                    <a:pt x="113" y="209"/>
                  </a:moveTo>
                  <a:cubicBezTo>
                    <a:pt x="111" y="210"/>
                    <a:pt x="109" y="213"/>
                    <a:pt x="109" y="217"/>
                  </a:cubicBezTo>
                  <a:cubicBezTo>
                    <a:pt x="109" y="220"/>
                    <a:pt x="111" y="223"/>
                    <a:pt x="113" y="225"/>
                  </a:cubicBezTo>
                  <a:cubicBezTo>
                    <a:pt x="113" y="332"/>
                    <a:pt x="113" y="332"/>
                    <a:pt x="113" y="332"/>
                  </a:cubicBezTo>
                  <a:cubicBezTo>
                    <a:pt x="58" y="217"/>
                    <a:pt x="58" y="217"/>
                    <a:pt x="58" y="217"/>
                  </a:cubicBezTo>
                  <a:cubicBezTo>
                    <a:pt x="113" y="118"/>
                    <a:pt x="113" y="118"/>
                    <a:pt x="113" y="118"/>
                  </a:cubicBezTo>
                  <a:cubicBezTo>
                    <a:pt x="113" y="118"/>
                    <a:pt x="113" y="119"/>
                    <a:pt x="113" y="119"/>
                  </a:cubicBezTo>
                  <a:lnTo>
                    <a:pt x="113" y="209"/>
                  </a:lnTo>
                  <a:close/>
                  <a:moveTo>
                    <a:pt x="920" y="338"/>
                  </a:moveTo>
                  <a:cubicBezTo>
                    <a:pt x="920" y="29"/>
                    <a:pt x="920" y="29"/>
                    <a:pt x="920" y="29"/>
                  </a:cubicBezTo>
                  <a:cubicBezTo>
                    <a:pt x="924" y="27"/>
                    <a:pt x="928" y="22"/>
                    <a:pt x="928" y="16"/>
                  </a:cubicBezTo>
                  <a:cubicBezTo>
                    <a:pt x="928" y="7"/>
                    <a:pt x="920" y="0"/>
                    <a:pt x="912" y="0"/>
                  </a:cubicBezTo>
                  <a:cubicBezTo>
                    <a:pt x="906" y="0"/>
                    <a:pt x="900" y="3"/>
                    <a:pt x="898" y="8"/>
                  </a:cubicBezTo>
                  <a:cubicBezTo>
                    <a:pt x="788" y="8"/>
                    <a:pt x="788" y="8"/>
                    <a:pt x="788" y="8"/>
                  </a:cubicBezTo>
                  <a:cubicBezTo>
                    <a:pt x="786" y="4"/>
                    <a:pt x="782" y="1"/>
                    <a:pt x="777" y="1"/>
                  </a:cubicBezTo>
                  <a:cubicBezTo>
                    <a:pt x="771" y="1"/>
                    <a:pt x="766" y="7"/>
                    <a:pt x="766" y="13"/>
                  </a:cubicBezTo>
                  <a:cubicBezTo>
                    <a:pt x="766" y="17"/>
                    <a:pt x="767" y="20"/>
                    <a:pt x="770" y="22"/>
                  </a:cubicBezTo>
                  <a:cubicBezTo>
                    <a:pt x="724" y="199"/>
                    <a:pt x="724" y="199"/>
                    <a:pt x="724" y="199"/>
                  </a:cubicBezTo>
                  <a:cubicBezTo>
                    <a:pt x="675" y="9"/>
                    <a:pt x="675" y="9"/>
                    <a:pt x="675" y="9"/>
                  </a:cubicBezTo>
                  <a:cubicBezTo>
                    <a:pt x="675" y="8"/>
                    <a:pt x="675" y="8"/>
                    <a:pt x="675" y="8"/>
                  </a:cubicBezTo>
                  <a:cubicBezTo>
                    <a:pt x="626" y="8"/>
                    <a:pt x="626" y="8"/>
                    <a:pt x="626" y="8"/>
                  </a:cubicBezTo>
                  <a:cubicBezTo>
                    <a:pt x="624" y="4"/>
                    <a:pt x="619" y="0"/>
                    <a:pt x="613" y="0"/>
                  </a:cubicBezTo>
                  <a:cubicBezTo>
                    <a:pt x="604" y="0"/>
                    <a:pt x="597" y="7"/>
                    <a:pt x="597" y="16"/>
                  </a:cubicBezTo>
                  <a:cubicBezTo>
                    <a:pt x="597" y="22"/>
                    <a:pt x="599" y="26"/>
                    <a:pt x="603" y="29"/>
                  </a:cubicBezTo>
                  <a:cubicBezTo>
                    <a:pt x="539" y="175"/>
                    <a:pt x="539" y="175"/>
                    <a:pt x="539" y="175"/>
                  </a:cubicBezTo>
                  <a:cubicBezTo>
                    <a:pt x="539" y="102"/>
                    <a:pt x="539" y="102"/>
                    <a:pt x="539" y="102"/>
                  </a:cubicBezTo>
                  <a:cubicBezTo>
                    <a:pt x="543" y="101"/>
                    <a:pt x="546" y="96"/>
                    <a:pt x="546" y="91"/>
                  </a:cubicBezTo>
                  <a:cubicBezTo>
                    <a:pt x="546" y="85"/>
                    <a:pt x="541" y="80"/>
                    <a:pt x="535" y="80"/>
                  </a:cubicBezTo>
                  <a:cubicBezTo>
                    <a:pt x="528" y="80"/>
                    <a:pt x="523" y="85"/>
                    <a:pt x="523" y="91"/>
                  </a:cubicBezTo>
                  <a:cubicBezTo>
                    <a:pt x="523" y="96"/>
                    <a:pt x="525" y="100"/>
                    <a:pt x="529" y="102"/>
                  </a:cubicBezTo>
                  <a:cubicBezTo>
                    <a:pt x="529" y="180"/>
                    <a:pt x="529" y="180"/>
                    <a:pt x="529" y="180"/>
                  </a:cubicBezTo>
                  <a:cubicBezTo>
                    <a:pt x="525" y="182"/>
                    <a:pt x="523" y="186"/>
                    <a:pt x="523" y="190"/>
                  </a:cubicBezTo>
                  <a:cubicBezTo>
                    <a:pt x="523" y="195"/>
                    <a:pt x="525" y="198"/>
                    <a:pt x="529" y="200"/>
                  </a:cubicBezTo>
                  <a:cubicBezTo>
                    <a:pt x="529" y="335"/>
                    <a:pt x="529" y="335"/>
                    <a:pt x="529" y="335"/>
                  </a:cubicBezTo>
                  <a:cubicBezTo>
                    <a:pt x="523" y="338"/>
                    <a:pt x="519" y="344"/>
                    <a:pt x="519" y="350"/>
                  </a:cubicBezTo>
                  <a:cubicBezTo>
                    <a:pt x="519" y="359"/>
                    <a:pt x="526" y="366"/>
                    <a:pt x="535" y="366"/>
                  </a:cubicBezTo>
                  <a:cubicBezTo>
                    <a:pt x="541" y="366"/>
                    <a:pt x="547" y="362"/>
                    <a:pt x="549" y="357"/>
                  </a:cubicBezTo>
                  <a:cubicBezTo>
                    <a:pt x="624" y="357"/>
                    <a:pt x="624" y="357"/>
                    <a:pt x="624" y="357"/>
                  </a:cubicBezTo>
                  <a:cubicBezTo>
                    <a:pt x="624" y="283"/>
                    <a:pt x="624" y="283"/>
                    <a:pt x="624" y="283"/>
                  </a:cubicBezTo>
                  <a:cubicBezTo>
                    <a:pt x="628" y="281"/>
                    <a:pt x="631" y="277"/>
                    <a:pt x="631" y="272"/>
                  </a:cubicBezTo>
                  <a:cubicBezTo>
                    <a:pt x="631" y="268"/>
                    <a:pt x="628" y="264"/>
                    <a:pt x="624" y="262"/>
                  </a:cubicBezTo>
                  <a:cubicBezTo>
                    <a:pt x="624" y="134"/>
                    <a:pt x="624" y="134"/>
                    <a:pt x="624" y="134"/>
                  </a:cubicBezTo>
                  <a:cubicBezTo>
                    <a:pt x="677" y="339"/>
                    <a:pt x="677" y="339"/>
                    <a:pt x="677" y="339"/>
                  </a:cubicBezTo>
                  <a:cubicBezTo>
                    <a:pt x="673" y="342"/>
                    <a:pt x="671" y="347"/>
                    <a:pt x="671" y="352"/>
                  </a:cubicBezTo>
                  <a:cubicBezTo>
                    <a:pt x="671" y="361"/>
                    <a:pt x="678" y="368"/>
                    <a:pt x="686" y="368"/>
                  </a:cubicBezTo>
                  <a:cubicBezTo>
                    <a:pt x="694" y="368"/>
                    <a:pt x="699" y="363"/>
                    <a:pt x="702" y="357"/>
                  </a:cubicBezTo>
                  <a:cubicBezTo>
                    <a:pt x="767" y="357"/>
                    <a:pt x="767" y="357"/>
                    <a:pt x="767" y="357"/>
                  </a:cubicBezTo>
                  <a:cubicBezTo>
                    <a:pt x="782" y="296"/>
                    <a:pt x="782" y="296"/>
                    <a:pt x="782" y="296"/>
                  </a:cubicBezTo>
                  <a:cubicBezTo>
                    <a:pt x="785" y="296"/>
                    <a:pt x="787" y="294"/>
                    <a:pt x="788" y="292"/>
                  </a:cubicBezTo>
                  <a:cubicBezTo>
                    <a:pt x="791" y="290"/>
                    <a:pt x="791" y="287"/>
                    <a:pt x="791" y="284"/>
                  </a:cubicBezTo>
                  <a:cubicBezTo>
                    <a:pt x="791" y="281"/>
                    <a:pt x="789" y="278"/>
                    <a:pt x="787" y="276"/>
                  </a:cubicBezTo>
                  <a:cubicBezTo>
                    <a:pt x="824" y="134"/>
                    <a:pt x="824" y="134"/>
                    <a:pt x="824" y="134"/>
                  </a:cubicBezTo>
                  <a:cubicBezTo>
                    <a:pt x="824" y="357"/>
                    <a:pt x="824" y="357"/>
                    <a:pt x="824" y="357"/>
                  </a:cubicBezTo>
                  <a:cubicBezTo>
                    <a:pt x="896" y="357"/>
                    <a:pt x="896" y="357"/>
                    <a:pt x="896" y="357"/>
                  </a:cubicBezTo>
                  <a:cubicBezTo>
                    <a:pt x="898" y="363"/>
                    <a:pt x="904" y="367"/>
                    <a:pt x="911" y="367"/>
                  </a:cubicBezTo>
                  <a:cubicBezTo>
                    <a:pt x="919" y="367"/>
                    <a:pt x="927" y="360"/>
                    <a:pt x="927" y="351"/>
                  </a:cubicBezTo>
                  <a:cubicBezTo>
                    <a:pt x="927" y="345"/>
                    <a:pt x="924" y="340"/>
                    <a:pt x="920" y="338"/>
                  </a:cubicBezTo>
                  <a:close/>
                  <a:moveTo>
                    <a:pt x="628" y="18"/>
                  </a:moveTo>
                  <a:cubicBezTo>
                    <a:pt x="667" y="18"/>
                    <a:pt x="667" y="18"/>
                    <a:pt x="667" y="18"/>
                  </a:cubicBezTo>
                  <a:cubicBezTo>
                    <a:pt x="717" y="210"/>
                    <a:pt x="717" y="210"/>
                    <a:pt x="717" y="210"/>
                  </a:cubicBezTo>
                  <a:cubicBezTo>
                    <a:pt x="716" y="210"/>
                    <a:pt x="716" y="210"/>
                    <a:pt x="716" y="210"/>
                  </a:cubicBezTo>
                  <a:cubicBezTo>
                    <a:pt x="622" y="29"/>
                    <a:pt x="622" y="29"/>
                    <a:pt x="622" y="29"/>
                  </a:cubicBezTo>
                  <a:cubicBezTo>
                    <a:pt x="625" y="27"/>
                    <a:pt x="628" y="23"/>
                    <a:pt x="628" y="18"/>
                  </a:cubicBezTo>
                  <a:close/>
                  <a:moveTo>
                    <a:pt x="543" y="337"/>
                  </a:moveTo>
                  <a:cubicBezTo>
                    <a:pt x="542" y="336"/>
                    <a:pt x="540" y="335"/>
                    <a:pt x="539" y="335"/>
                  </a:cubicBezTo>
                  <a:cubicBezTo>
                    <a:pt x="539" y="201"/>
                    <a:pt x="539" y="201"/>
                    <a:pt x="539" y="201"/>
                  </a:cubicBezTo>
                  <a:cubicBezTo>
                    <a:pt x="539" y="201"/>
                    <a:pt x="540" y="201"/>
                    <a:pt x="540" y="200"/>
                  </a:cubicBezTo>
                  <a:cubicBezTo>
                    <a:pt x="608" y="268"/>
                    <a:pt x="608" y="268"/>
                    <a:pt x="608" y="268"/>
                  </a:cubicBezTo>
                  <a:cubicBezTo>
                    <a:pt x="607" y="269"/>
                    <a:pt x="607" y="271"/>
                    <a:pt x="607" y="272"/>
                  </a:cubicBezTo>
                  <a:cubicBezTo>
                    <a:pt x="607" y="275"/>
                    <a:pt x="608" y="277"/>
                    <a:pt x="609" y="279"/>
                  </a:cubicBezTo>
                  <a:lnTo>
                    <a:pt x="543" y="337"/>
                  </a:lnTo>
                  <a:close/>
                  <a:moveTo>
                    <a:pt x="614" y="347"/>
                  </a:moveTo>
                  <a:cubicBezTo>
                    <a:pt x="550" y="347"/>
                    <a:pt x="550" y="347"/>
                    <a:pt x="550" y="347"/>
                  </a:cubicBezTo>
                  <a:cubicBezTo>
                    <a:pt x="549" y="344"/>
                    <a:pt x="548" y="341"/>
                    <a:pt x="545" y="339"/>
                  </a:cubicBezTo>
                  <a:cubicBezTo>
                    <a:pt x="610" y="281"/>
                    <a:pt x="610" y="281"/>
                    <a:pt x="610" y="281"/>
                  </a:cubicBezTo>
                  <a:cubicBezTo>
                    <a:pt x="611" y="282"/>
                    <a:pt x="613" y="283"/>
                    <a:pt x="614" y="283"/>
                  </a:cubicBezTo>
                  <a:lnTo>
                    <a:pt x="614" y="347"/>
                  </a:lnTo>
                  <a:close/>
                  <a:moveTo>
                    <a:pt x="815" y="101"/>
                  </a:moveTo>
                  <a:cubicBezTo>
                    <a:pt x="815" y="104"/>
                    <a:pt x="817" y="107"/>
                    <a:pt x="820" y="109"/>
                  </a:cubicBezTo>
                  <a:cubicBezTo>
                    <a:pt x="778" y="273"/>
                    <a:pt x="778" y="273"/>
                    <a:pt x="778" y="273"/>
                  </a:cubicBezTo>
                  <a:cubicBezTo>
                    <a:pt x="772" y="274"/>
                    <a:pt x="767" y="280"/>
                    <a:pt x="768" y="286"/>
                  </a:cubicBezTo>
                  <a:cubicBezTo>
                    <a:pt x="768" y="289"/>
                    <a:pt x="770" y="292"/>
                    <a:pt x="772" y="294"/>
                  </a:cubicBezTo>
                  <a:cubicBezTo>
                    <a:pt x="759" y="347"/>
                    <a:pt x="759" y="347"/>
                    <a:pt x="759" y="347"/>
                  </a:cubicBezTo>
                  <a:cubicBezTo>
                    <a:pt x="702" y="347"/>
                    <a:pt x="702" y="347"/>
                    <a:pt x="702" y="347"/>
                  </a:cubicBezTo>
                  <a:cubicBezTo>
                    <a:pt x="699" y="340"/>
                    <a:pt x="694" y="336"/>
                    <a:pt x="686" y="336"/>
                  </a:cubicBezTo>
                  <a:cubicBezTo>
                    <a:pt x="686" y="336"/>
                    <a:pt x="686" y="336"/>
                    <a:pt x="686" y="336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24" y="92"/>
                    <a:pt x="624" y="92"/>
                    <a:pt x="624" y="92"/>
                  </a:cubicBezTo>
                  <a:cubicBezTo>
                    <a:pt x="614" y="93"/>
                    <a:pt x="614" y="93"/>
                    <a:pt x="614" y="93"/>
                  </a:cubicBezTo>
                  <a:cubicBezTo>
                    <a:pt x="614" y="262"/>
                    <a:pt x="614" y="262"/>
                    <a:pt x="614" y="262"/>
                  </a:cubicBezTo>
                  <a:cubicBezTo>
                    <a:pt x="612" y="262"/>
                    <a:pt x="611" y="264"/>
                    <a:pt x="609" y="265"/>
                  </a:cubicBezTo>
                  <a:cubicBezTo>
                    <a:pt x="542" y="199"/>
                    <a:pt x="542" y="199"/>
                    <a:pt x="542" y="199"/>
                  </a:cubicBezTo>
                  <a:cubicBezTo>
                    <a:pt x="545" y="197"/>
                    <a:pt x="546" y="194"/>
                    <a:pt x="546" y="190"/>
                  </a:cubicBezTo>
                  <a:cubicBezTo>
                    <a:pt x="546" y="185"/>
                    <a:pt x="544" y="181"/>
                    <a:pt x="539" y="179"/>
                  </a:cubicBezTo>
                  <a:cubicBezTo>
                    <a:pt x="605" y="30"/>
                    <a:pt x="605" y="30"/>
                    <a:pt x="605" y="30"/>
                  </a:cubicBezTo>
                  <a:cubicBezTo>
                    <a:pt x="608" y="31"/>
                    <a:pt x="610" y="32"/>
                    <a:pt x="613" y="32"/>
                  </a:cubicBezTo>
                  <a:cubicBezTo>
                    <a:pt x="615" y="32"/>
                    <a:pt x="618" y="31"/>
                    <a:pt x="620" y="30"/>
                  </a:cubicBezTo>
                  <a:cubicBezTo>
                    <a:pt x="714" y="212"/>
                    <a:pt x="714" y="212"/>
                    <a:pt x="714" y="212"/>
                  </a:cubicBezTo>
                  <a:cubicBezTo>
                    <a:pt x="713" y="214"/>
                    <a:pt x="712" y="216"/>
                    <a:pt x="712" y="219"/>
                  </a:cubicBezTo>
                  <a:cubicBezTo>
                    <a:pt x="712" y="225"/>
                    <a:pt x="717" y="231"/>
                    <a:pt x="724" y="231"/>
                  </a:cubicBezTo>
                  <a:cubicBezTo>
                    <a:pt x="730" y="231"/>
                    <a:pt x="736" y="225"/>
                    <a:pt x="736" y="219"/>
                  </a:cubicBezTo>
                  <a:cubicBezTo>
                    <a:pt x="736" y="215"/>
                    <a:pt x="734" y="212"/>
                    <a:pt x="732" y="210"/>
                  </a:cubicBezTo>
                  <a:cubicBezTo>
                    <a:pt x="779" y="25"/>
                    <a:pt x="779" y="25"/>
                    <a:pt x="779" y="25"/>
                  </a:cubicBezTo>
                  <a:cubicBezTo>
                    <a:pt x="783" y="24"/>
                    <a:pt x="786" y="22"/>
                    <a:pt x="788" y="18"/>
                  </a:cubicBezTo>
                  <a:cubicBezTo>
                    <a:pt x="896" y="18"/>
                    <a:pt x="896" y="18"/>
                    <a:pt x="896" y="18"/>
                  </a:cubicBezTo>
                  <a:cubicBezTo>
                    <a:pt x="896" y="21"/>
                    <a:pt x="898" y="24"/>
                    <a:pt x="899" y="26"/>
                  </a:cubicBezTo>
                  <a:cubicBezTo>
                    <a:pt x="834" y="90"/>
                    <a:pt x="834" y="90"/>
                    <a:pt x="834" y="90"/>
                  </a:cubicBezTo>
                  <a:cubicBezTo>
                    <a:pt x="832" y="88"/>
                    <a:pt x="829" y="88"/>
                    <a:pt x="826" y="88"/>
                  </a:cubicBezTo>
                  <a:cubicBezTo>
                    <a:pt x="819" y="88"/>
                    <a:pt x="814" y="94"/>
                    <a:pt x="815" y="101"/>
                  </a:cubicBezTo>
                  <a:close/>
                  <a:moveTo>
                    <a:pt x="895" y="347"/>
                  </a:moveTo>
                  <a:cubicBezTo>
                    <a:pt x="834" y="347"/>
                    <a:pt x="834" y="347"/>
                    <a:pt x="834" y="347"/>
                  </a:cubicBezTo>
                  <a:cubicBezTo>
                    <a:pt x="834" y="117"/>
                    <a:pt x="834" y="117"/>
                    <a:pt x="834" y="117"/>
                  </a:cubicBezTo>
                  <a:cubicBezTo>
                    <a:pt x="905" y="336"/>
                    <a:pt x="905" y="336"/>
                    <a:pt x="905" y="336"/>
                  </a:cubicBezTo>
                  <a:cubicBezTo>
                    <a:pt x="900" y="338"/>
                    <a:pt x="897" y="342"/>
                    <a:pt x="895" y="347"/>
                  </a:cubicBezTo>
                  <a:close/>
                  <a:moveTo>
                    <a:pt x="909" y="335"/>
                  </a:moveTo>
                  <a:cubicBezTo>
                    <a:pt x="909" y="335"/>
                    <a:pt x="908" y="335"/>
                    <a:pt x="907" y="335"/>
                  </a:cubicBezTo>
                  <a:cubicBezTo>
                    <a:pt x="834" y="109"/>
                    <a:pt x="834" y="109"/>
                    <a:pt x="834" y="109"/>
                  </a:cubicBezTo>
                  <a:cubicBezTo>
                    <a:pt x="835" y="108"/>
                    <a:pt x="835" y="108"/>
                    <a:pt x="836" y="107"/>
                  </a:cubicBezTo>
                  <a:cubicBezTo>
                    <a:pt x="838" y="105"/>
                    <a:pt x="839" y="102"/>
                    <a:pt x="839" y="99"/>
                  </a:cubicBezTo>
                  <a:cubicBezTo>
                    <a:pt x="838" y="96"/>
                    <a:pt x="837" y="94"/>
                    <a:pt x="836" y="92"/>
                  </a:cubicBezTo>
                  <a:cubicBezTo>
                    <a:pt x="901" y="28"/>
                    <a:pt x="901" y="28"/>
                    <a:pt x="901" y="28"/>
                  </a:cubicBezTo>
                  <a:cubicBezTo>
                    <a:pt x="903" y="30"/>
                    <a:pt x="906" y="31"/>
                    <a:pt x="909" y="31"/>
                  </a:cubicBezTo>
                  <a:lnTo>
                    <a:pt x="909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891" y="2567"/>
              <a:ext cx="2172" cy="202"/>
            </a:xfrm>
            <a:custGeom>
              <a:avLst/>
              <a:gdLst>
                <a:gd name="T0" fmla="*/ 38 w 917"/>
                <a:gd name="T1" fmla="*/ 27 h 85"/>
                <a:gd name="T2" fmla="*/ 33 w 917"/>
                <a:gd name="T3" fmla="*/ 54 h 85"/>
                <a:gd name="T4" fmla="*/ 5 w 917"/>
                <a:gd name="T5" fmla="*/ 84 h 85"/>
                <a:gd name="T6" fmla="*/ 53 w 917"/>
                <a:gd name="T7" fmla="*/ 22 h 85"/>
                <a:gd name="T8" fmla="*/ 58 w 917"/>
                <a:gd name="T9" fmla="*/ 28 h 85"/>
                <a:gd name="T10" fmla="*/ 83 w 917"/>
                <a:gd name="T11" fmla="*/ 56 h 85"/>
                <a:gd name="T12" fmla="*/ 90 w 917"/>
                <a:gd name="T13" fmla="*/ 83 h 85"/>
                <a:gd name="T14" fmla="*/ 105 w 917"/>
                <a:gd name="T15" fmla="*/ 24 h 85"/>
                <a:gd name="T16" fmla="*/ 137 w 917"/>
                <a:gd name="T17" fmla="*/ 79 h 85"/>
                <a:gd name="T18" fmla="*/ 105 w 917"/>
                <a:gd name="T19" fmla="*/ 83 h 85"/>
                <a:gd name="T20" fmla="*/ 172 w 917"/>
                <a:gd name="T21" fmla="*/ 21 h 85"/>
                <a:gd name="T22" fmla="*/ 194 w 917"/>
                <a:gd name="T23" fmla="*/ 83 h 85"/>
                <a:gd name="T24" fmla="*/ 144 w 917"/>
                <a:gd name="T25" fmla="*/ 84 h 85"/>
                <a:gd name="T26" fmla="*/ 158 w 917"/>
                <a:gd name="T27" fmla="*/ 63 h 85"/>
                <a:gd name="T28" fmla="*/ 264 w 917"/>
                <a:gd name="T29" fmla="*/ 53 h 85"/>
                <a:gd name="T30" fmla="*/ 232 w 917"/>
                <a:gd name="T31" fmla="*/ 78 h 85"/>
                <a:gd name="T32" fmla="*/ 232 w 917"/>
                <a:gd name="T33" fmla="*/ 78 h 85"/>
                <a:gd name="T34" fmla="*/ 302 w 917"/>
                <a:gd name="T35" fmla="*/ 22 h 85"/>
                <a:gd name="T36" fmla="*/ 315 w 917"/>
                <a:gd name="T37" fmla="*/ 69 h 85"/>
                <a:gd name="T38" fmla="*/ 271 w 917"/>
                <a:gd name="T39" fmla="*/ 82 h 85"/>
                <a:gd name="T40" fmla="*/ 313 w 917"/>
                <a:gd name="T41" fmla="*/ 63 h 85"/>
                <a:gd name="T42" fmla="*/ 332 w 917"/>
                <a:gd name="T43" fmla="*/ 22 h 85"/>
                <a:gd name="T44" fmla="*/ 354 w 917"/>
                <a:gd name="T45" fmla="*/ 28 h 85"/>
                <a:gd name="T46" fmla="*/ 347 w 917"/>
                <a:gd name="T47" fmla="*/ 28 h 85"/>
                <a:gd name="T48" fmla="*/ 390 w 917"/>
                <a:gd name="T49" fmla="*/ 61 h 85"/>
                <a:gd name="T50" fmla="*/ 429 w 917"/>
                <a:gd name="T51" fmla="*/ 22 h 85"/>
                <a:gd name="T52" fmla="*/ 384 w 917"/>
                <a:gd name="T53" fmla="*/ 24 h 85"/>
                <a:gd name="T54" fmla="*/ 493 w 917"/>
                <a:gd name="T55" fmla="*/ 71 h 85"/>
                <a:gd name="T56" fmla="*/ 500 w 917"/>
                <a:gd name="T57" fmla="*/ 24 h 85"/>
                <a:gd name="T58" fmla="*/ 456 w 917"/>
                <a:gd name="T59" fmla="*/ 35 h 85"/>
                <a:gd name="T60" fmla="*/ 449 w 917"/>
                <a:gd name="T61" fmla="*/ 83 h 85"/>
                <a:gd name="T62" fmla="*/ 526 w 917"/>
                <a:gd name="T63" fmla="*/ 25 h 85"/>
                <a:gd name="T64" fmla="*/ 561 w 917"/>
                <a:gd name="T65" fmla="*/ 25 h 85"/>
                <a:gd name="T66" fmla="*/ 554 w 917"/>
                <a:gd name="T67" fmla="*/ 84 h 85"/>
                <a:gd name="T68" fmla="*/ 519 w 917"/>
                <a:gd name="T69" fmla="*/ 82 h 85"/>
                <a:gd name="T70" fmla="*/ 619 w 917"/>
                <a:gd name="T71" fmla="*/ 21 h 85"/>
                <a:gd name="T72" fmla="*/ 641 w 917"/>
                <a:gd name="T73" fmla="*/ 83 h 85"/>
                <a:gd name="T74" fmla="*/ 592 w 917"/>
                <a:gd name="T75" fmla="*/ 84 h 85"/>
                <a:gd name="T76" fmla="*/ 606 w 917"/>
                <a:gd name="T77" fmla="*/ 63 h 85"/>
                <a:gd name="T78" fmla="*/ 688 w 917"/>
                <a:gd name="T79" fmla="*/ 79 h 85"/>
                <a:gd name="T80" fmla="*/ 705 w 917"/>
                <a:gd name="T81" fmla="*/ 24 h 85"/>
                <a:gd name="T82" fmla="*/ 751 w 917"/>
                <a:gd name="T83" fmla="*/ 21 h 85"/>
                <a:gd name="T84" fmla="*/ 751 w 917"/>
                <a:gd name="T85" fmla="*/ 79 h 85"/>
                <a:gd name="T86" fmla="*/ 737 w 917"/>
                <a:gd name="T87" fmla="*/ 10 h 85"/>
                <a:gd name="T88" fmla="*/ 756 w 917"/>
                <a:gd name="T89" fmla="*/ 10 h 85"/>
                <a:gd name="T90" fmla="*/ 789 w 917"/>
                <a:gd name="T91" fmla="*/ 25 h 85"/>
                <a:gd name="T92" fmla="*/ 818 w 917"/>
                <a:gd name="T93" fmla="*/ 73 h 85"/>
                <a:gd name="T94" fmla="*/ 820 w 917"/>
                <a:gd name="T95" fmla="*/ 84 h 85"/>
                <a:gd name="T96" fmla="*/ 885 w 917"/>
                <a:gd name="T97" fmla="*/ 21 h 85"/>
                <a:gd name="T98" fmla="*/ 885 w 917"/>
                <a:gd name="T99" fmla="*/ 79 h 85"/>
                <a:gd name="T100" fmla="*/ 877 w 917"/>
                <a:gd name="T101" fmla="*/ 15 h 85"/>
                <a:gd name="T102" fmla="*/ 882 w 917"/>
                <a:gd name="T103" fmla="*/ 15 h 85"/>
                <a:gd name="T104" fmla="*/ 897 w 917"/>
                <a:gd name="T105" fmla="*/ 2 h 85"/>
                <a:gd name="T106" fmla="*/ 895 w 917"/>
                <a:gd name="T107" fmla="*/ 1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17" h="85">
                  <a:moveTo>
                    <a:pt x="0" y="24"/>
                  </a:moveTo>
                  <a:cubicBezTo>
                    <a:pt x="0" y="23"/>
                    <a:pt x="0" y="22"/>
                    <a:pt x="1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7" y="22"/>
                    <a:pt x="38" y="23"/>
                    <a:pt x="38" y="24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8" y="28"/>
                    <a:pt x="37" y="28"/>
                    <a:pt x="3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33" y="58"/>
                    <a:pt x="33" y="59"/>
                    <a:pt x="32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83"/>
                    <a:pt x="6" y="83"/>
                    <a:pt x="6" y="83"/>
                  </a:cubicBezTo>
                  <a:cubicBezTo>
                    <a:pt x="6" y="84"/>
                    <a:pt x="6" y="84"/>
                    <a:pt x="5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0" y="84"/>
                    <a:pt x="0" y="84"/>
                    <a:pt x="0" y="83"/>
                  </a:cubicBezTo>
                  <a:lnTo>
                    <a:pt x="0" y="24"/>
                  </a:lnTo>
                  <a:close/>
                  <a:moveTo>
                    <a:pt x="51" y="24"/>
                  </a:moveTo>
                  <a:cubicBezTo>
                    <a:pt x="51" y="23"/>
                    <a:pt x="52" y="22"/>
                    <a:pt x="53" y="22"/>
                  </a:cubicBezTo>
                  <a:cubicBezTo>
                    <a:pt x="88" y="22"/>
                    <a:pt x="88" y="22"/>
                    <a:pt x="88" y="22"/>
                  </a:cubicBezTo>
                  <a:cubicBezTo>
                    <a:pt x="89" y="22"/>
                    <a:pt x="90" y="23"/>
                    <a:pt x="90" y="24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8"/>
                    <a:pt x="89" y="28"/>
                    <a:pt x="88" y="28"/>
                  </a:cubicBezTo>
                  <a:cubicBezTo>
                    <a:pt x="58" y="28"/>
                    <a:pt x="58" y="28"/>
                    <a:pt x="58" y="28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4" y="50"/>
                    <a:pt x="85" y="51"/>
                    <a:pt x="85" y="52"/>
                  </a:cubicBezTo>
                  <a:cubicBezTo>
                    <a:pt x="85" y="54"/>
                    <a:pt x="85" y="54"/>
                    <a:pt x="85" y="54"/>
                  </a:cubicBezTo>
                  <a:cubicBezTo>
                    <a:pt x="85" y="55"/>
                    <a:pt x="84" y="56"/>
                    <a:pt x="83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9" y="79"/>
                    <a:pt x="90" y="79"/>
                    <a:pt x="90" y="80"/>
                  </a:cubicBezTo>
                  <a:cubicBezTo>
                    <a:pt x="90" y="83"/>
                    <a:pt x="90" y="83"/>
                    <a:pt x="90" y="83"/>
                  </a:cubicBezTo>
                  <a:cubicBezTo>
                    <a:pt x="90" y="84"/>
                    <a:pt x="89" y="84"/>
                    <a:pt x="88" y="84"/>
                  </a:cubicBezTo>
                  <a:cubicBezTo>
                    <a:pt x="53" y="84"/>
                    <a:pt x="53" y="84"/>
                    <a:pt x="53" y="84"/>
                  </a:cubicBezTo>
                  <a:cubicBezTo>
                    <a:pt x="52" y="84"/>
                    <a:pt x="51" y="84"/>
                    <a:pt x="51" y="83"/>
                  </a:cubicBezTo>
                  <a:lnTo>
                    <a:pt x="51" y="24"/>
                  </a:lnTo>
                  <a:close/>
                  <a:moveTo>
                    <a:pt x="105" y="24"/>
                  </a:moveTo>
                  <a:cubicBezTo>
                    <a:pt x="105" y="23"/>
                    <a:pt x="105" y="22"/>
                    <a:pt x="106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11" y="23"/>
                    <a:pt x="111" y="24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37" y="79"/>
                    <a:pt x="137" y="79"/>
                    <a:pt x="137" y="79"/>
                  </a:cubicBezTo>
                  <a:cubicBezTo>
                    <a:pt x="138" y="79"/>
                    <a:pt x="139" y="79"/>
                    <a:pt x="139" y="80"/>
                  </a:cubicBezTo>
                  <a:cubicBezTo>
                    <a:pt x="139" y="83"/>
                    <a:pt x="139" y="83"/>
                    <a:pt x="139" y="83"/>
                  </a:cubicBezTo>
                  <a:cubicBezTo>
                    <a:pt x="139" y="84"/>
                    <a:pt x="138" y="84"/>
                    <a:pt x="137" y="84"/>
                  </a:cubicBezTo>
                  <a:cubicBezTo>
                    <a:pt x="106" y="84"/>
                    <a:pt x="106" y="84"/>
                    <a:pt x="106" y="84"/>
                  </a:cubicBezTo>
                  <a:cubicBezTo>
                    <a:pt x="105" y="84"/>
                    <a:pt x="105" y="84"/>
                    <a:pt x="105" y="83"/>
                  </a:cubicBezTo>
                  <a:lnTo>
                    <a:pt x="105" y="24"/>
                  </a:lnTo>
                  <a:close/>
                  <a:moveTo>
                    <a:pt x="143" y="82"/>
                  </a:moveTo>
                  <a:cubicBezTo>
                    <a:pt x="170" y="22"/>
                    <a:pt x="170" y="22"/>
                    <a:pt x="170" y="22"/>
                  </a:cubicBezTo>
                  <a:cubicBezTo>
                    <a:pt x="170" y="22"/>
                    <a:pt x="170" y="21"/>
                    <a:pt x="171" y="21"/>
                  </a:cubicBezTo>
                  <a:cubicBezTo>
                    <a:pt x="172" y="21"/>
                    <a:pt x="172" y="21"/>
                    <a:pt x="172" y="21"/>
                  </a:cubicBezTo>
                  <a:cubicBezTo>
                    <a:pt x="173" y="21"/>
                    <a:pt x="173" y="22"/>
                    <a:pt x="173" y="22"/>
                  </a:cubicBezTo>
                  <a:cubicBezTo>
                    <a:pt x="200" y="82"/>
                    <a:pt x="200" y="82"/>
                    <a:pt x="200" y="82"/>
                  </a:cubicBezTo>
                  <a:cubicBezTo>
                    <a:pt x="201" y="83"/>
                    <a:pt x="200" y="84"/>
                    <a:pt x="199" y="84"/>
                  </a:cubicBezTo>
                  <a:cubicBezTo>
                    <a:pt x="195" y="84"/>
                    <a:pt x="195" y="84"/>
                    <a:pt x="195" y="84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187" y="69"/>
                    <a:pt x="187" y="69"/>
                    <a:pt x="187" y="69"/>
                  </a:cubicBezTo>
                  <a:cubicBezTo>
                    <a:pt x="156" y="69"/>
                    <a:pt x="156" y="69"/>
                    <a:pt x="156" y="69"/>
                  </a:cubicBezTo>
                  <a:cubicBezTo>
                    <a:pt x="149" y="83"/>
                    <a:pt x="149" y="83"/>
                    <a:pt x="149" y="83"/>
                  </a:cubicBezTo>
                  <a:cubicBezTo>
                    <a:pt x="149" y="84"/>
                    <a:pt x="148" y="84"/>
                    <a:pt x="148" y="84"/>
                  </a:cubicBezTo>
                  <a:cubicBezTo>
                    <a:pt x="144" y="84"/>
                    <a:pt x="144" y="84"/>
                    <a:pt x="144" y="84"/>
                  </a:cubicBezTo>
                  <a:cubicBezTo>
                    <a:pt x="143" y="84"/>
                    <a:pt x="142" y="83"/>
                    <a:pt x="143" y="82"/>
                  </a:cubicBezTo>
                  <a:close/>
                  <a:moveTo>
                    <a:pt x="185" y="63"/>
                  </a:moveTo>
                  <a:cubicBezTo>
                    <a:pt x="180" y="54"/>
                    <a:pt x="176" y="44"/>
                    <a:pt x="172" y="34"/>
                  </a:cubicBezTo>
                  <a:cubicBezTo>
                    <a:pt x="171" y="34"/>
                    <a:pt x="171" y="34"/>
                    <a:pt x="171" y="34"/>
                  </a:cubicBezTo>
                  <a:cubicBezTo>
                    <a:pt x="158" y="63"/>
                    <a:pt x="158" y="63"/>
                    <a:pt x="158" y="63"/>
                  </a:cubicBezTo>
                  <a:lnTo>
                    <a:pt x="185" y="63"/>
                  </a:lnTo>
                  <a:close/>
                  <a:moveTo>
                    <a:pt x="212" y="24"/>
                  </a:moveTo>
                  <a:cubicBezTo>
                    <a:pt x="212" y="23"/>
                    <a:pt x="212" y="22"/>
                    <a:pt x="213" y="22"/>
                  </a:cubicBezTo>
                  <a:cubicBezTo>
                    <a:pt x="233" y="22"/>
                    <a:pt x="233" y="22"/>
                    <a:pt x="233" y="22"/>
                  </a:cubicBezTo>
                  <a:cubicBezTo>
                    <a:pt x="250" y="22"/>
                    <a:pt x="264" y="36"/>
                    <a:pt x="264" y="53"/>
                  </a:cubicBezTo>
                  <a:cubicBezTo>
                    <a:pt x="264" y="71"/>
                    <a:pt x="250" y="84"/>
                    <a:pt x="233" y="84"/>
                  </a:cubicBezTo>
                  <a:cubicBezTo>
                    <a:pt x="213" y="84"/>
                    <a:pt x="213" y="84"/>
                    <a:pt x="213" y="84"/>
                  </a:cubicBezTo>
                  <a:cubicBezTo>
                    <a:pt x="212" y="84"/>
                    <a:pt x="212" y="84"/>
                    <a:pt x="212" y="83"/>
                  </a:cubicBezTo>
                  <a:lnTo>
                    <a:pt x="212" y="24"/>
                  </a:lnTo>
                  <a:close/>
                  <a:moveTo>
                    <a:pt x="232" y="78"/>
                  </a:moveTo>
                  <a:cubicBezTo>
                    <a:pt x="247" y="78"/>
                    <a:pt x="257" y="68"/>
                    <a:pt x="257" y="53"/>
                  </a:cubicBezTo>
                  <a:cubicBezTo>
                    <a:pt x="257" y="39"/>
                    <a:pt x="247" y="28"/>
                    <a:pt x="232" y="28"/>
                  </a:cubicBezTo>
                  <a:cubicBezTo>
                    <a:pt x="218" y="28"/>
                    <a:pt x="218" y="28"/>
                    <a:pt x="218" y="28"/>
                  </a:cubicBezTo>
                  <a:cubicBezTo>
                    <a:pt x="218" y="78"/>
                    <a:pt x="218" y="78"/>
                    <a:pt x="218" y="78"/>
                  </a:cubicBezTo>
                  <a:lnTo>
                    <a:pt x="232" y="78"/>
                  </a:lnTo>
                  <a:close/>
                  <a:moveTo>
                    <a:pt x="271" y="82"/>
                  </a:moveTo>
                  <a:cubicBezTo>
                    <a:pt x="298" y="22"/>
                    <a:pt x="298" y="22"/>
                    <a:pt x="298" y="22"/>
                  </a:cubicBezTo>
                  <a:cubicBezTo>
                    <a:pt x="298" y="22"/>
                    <a:pt x="298" y="21"/>
                    <a:pt x="299" y="21"/>
                  </a:cubicBezTo>
                  <a:cubicBezTo>
                    <a:pt x="300" y="21"/>
                    <a:pt x="300" y="21"/>
                    <a:pt x="300" y="21"/>
                  </a:cubicBezTo>
                  <a:cubicBezTo>
                    <a:pt x="301" y="21"/>
                    <a:pt x="301" y="22"/>
                    <a:pt x="302" y="22"/>
                  </a:cubicBezTo>
                  <a:cubicBezTo>
                    <a:pt x="328" y="82"/>
                    <a:pt x="328" y="82"/>
                    <a:pt x="328" y="82"/>
                  </a:cubicBezTo>
                  <a:cubicBezTo>
                    <a:pt x="329" y="83"/>
                    <a:pt x="328" y="84"/>
                    <a:pt x="327" y="84"/>
                  </a:cubicBezTo>
                  <a:cubicBezTo>
                    <a:pt x="323" y="84"/>
                    <a:pt x="323" y="84"/>
                    <a:pt x="323" y="84"/>
                  </a:cubicBezTo>
                  <a:cubicBezTo>
                    <a:pt x="323" y="84"/>
                    <a:pt x="322" y="84"/>
                    <a:pt x="322" y="83"/>
                  </a:cubicBezTo>
                  <a:cubicBezTo>
                    <a:pt x="315" y="69"/>
                    <a:pt x="315" y="69"/>
                    <a:pt x="315" y="69"/>
                  </a:cubicBezTo>
                  <a:cubicBezTo>
                    <a:pt x="284" y="69"/>
                    <a:pt x="284" y="69"/>
                    <a:pt x="284" y="69"/>
                  </a:cubicBezTo>
                  <a:cubicBezTo>
                    <a:pt x="277" y="83"/>
                    <a:pt x="277" y="83"/>
                    <a:pt x="277" y="83"/>
                  </a:cubicBezTo>
                  <a:cubicBezTo>
                    <a:pt x="277" y="84"/>
                    <a:pt x="277" y="84"/>
                    <a:pt x="276" y="84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1" y="84"/>
                    <a:pt x="270" y="83"/>
                    <a:pt x="271" y="82"/>
                  </a:cubicBezTo>
                  <a:close/>
                  <a:moveTo>
                    <a:pt x="313" y="63"/>
                  </a:moveTo>
                  <a:cubicBezTo>
                    <a:pt x="309" y="54"/>
                    <a:pt x="304" y="44"/>
                    <a:pt x="300" y="34"/>
                  </a:cubicBezTo>
                  <a:cubicBezTo>
                    <a:pt x="299" y="34"/>
                    <a:pt x="299" y="34"/>
                    <a:pt x="299" y="34"/>
                  </a:cubicBezTo>
                  <a:cubicBezTo>
                    <a:pt x="286" y="63"/>
                    <a:pt x="286" y="63"/>
                    <a:pt x="286" y="63"/>
                  </a:cubicBezTo>
                  <a:lnTo>
                    <a:pt x="313" y="63"/>
                  </a:lnTo>
                  <a:close/>
                  <a:moveTo>
                    <a:pt x="347" y="28"/>
                  </a:moveTo>
                  <a:cubicBezTo>
                    <a:pt x="332" y="28"/>
                    <a:pt x="332" y="28"/>
                    <a:pt x="332" y="28"/>
                  </a:cubicBezTo>
                  <a:cubicBezTo>
                    <a:pt x="331" y="28"/>
                    <a:pt x="330" y="28"/>
                    <a:pt x="330" y="27"/>
                  </a:cubicBezTo>
                  <a:cubicBezTo>
                    <a:pt x="330" y="24"/>
                    <a:pt x="330" y="24"/>
                    <a:pt x="330" y="24"/>
                  </a:cubicBezTo>
                  <a:cubicBezTo>
                    <a:pt x="330" y="23"/>
                    <a:pt x="331" y="22"/>
                    <a:pt x="332" y="22"/>
                  </a:cubicBezTo>
                  <a:cubicBezTo>
                    <a:pt x="369" y="22"/>
                    <a:pt x="369" y="22"/>
                    <a:pt x="369" y="22"/>
                  </a:cubicBezTo>
                  <a:cubicBezTo>
                    <a:pt x="370" y="22"/>
                    <a:pt x="371" y="23"/>
                    <a:pt x="371" y="24"/>
                  </a:cubicBezTo>
                  <a:cubicBezTo>
                    <a:pt x="371" y="27"/>
                    <a:pt x="371" y="27"/>
                    <a:pt x="371" y="27"/>
                  </a:cubicBezTo>
                  <a:cubicBezTo>
                    <a:pt x="371" y="28"/>
                    <a:pt x="370" y="28"/>
                    <a:pt x="369" y="28"/>
                  </a:cubicBezTo>
                  <a:cubicBezTo>
                    <a:pt x="354" y="28"/>
                    <a:pt x="354" y="28"/>
                    <a:pt x="354" y="28"/>
                  </a:cubicBezTo>
                  <a:cubicBezTo>
                    <a:pt x="354" y="83"/>
                    <a:pt x="354" y="83"/>
                    <a:pt x="354" y="83"/>
                  </a:cubicBezTo>
                  <a:cubicBezTo>
                    <a:pt x="354" y="84"/>
                    <a:pt x="353" y="84"/>
                    <a:pt x="352" y="84"/>
                  </a:cubicBezTo>
                  <a:cubicBezTo>
                    <a:pt x="349" y="84"/>
                    <a:pt x="349" y="84"/>
                    <a:pt x="349" y="84"/>
                  </a:cubicBezTo>
                  <a:cubicBezTo>
                    <a:pt x="348" y="84"/>
                    <a:pt x="347" y="84"/>
                    <a:pt x="347" y="83"/>
                  </a:cubicBezTo>
                  <a:lnTo>
                    <a:pt x="347" y="28"/>
                  </a:lnTo>
                  <a:close/>
                  <a:moveTo>
                    <a:pt x="384" y="24"/>
                  </a:moveTo>
                  <a:cubicBezTo>
                    <a:pt x="384" y="23"/>
                    <a:pt x="384" y="22"/>
                    <a:pt x="385" y="22"/>
                  </a:cubicBezTo>
                  <a:cubicBezTo>
                    <a:pt x="389" y="22"/>
                    <a:pt x="389" y="22"/>
                    <a:pt x="389" y="22"/>
                  </a:cubicBezTo>
                  <a:cubicBezTo>
                    <a:pt x="390" y="22"/>
                    <a:pt x="390" y="23"/>
                    <a:pt x="390" y="24"/>
                  </a:cubicBezTo>
                  <a:cubicBezTo>
                    <a:pt x="390" y="61"/>
                    <a:pt x="390" y="61"/>
                    <a:pt x="390" y="61"/>
                  </a:cubicBezTo>
                  <a:cubicBezTo>
                    <a:pt x="390" y="72"/>
                    <a:pt x="397" y="79"/>
                    <a:pt x="407" y="79"/>
                  </a:cubicBezTo>
                  <a:cubicBezTo>
                    <a:pt x="417" y="79"/>
                    <a:pt x="424" y="72"/>
                    <a:pt x="424" y="62"/>
                  </a:cubicBezTo>
                  <a:cubicBezTo>
                    <a:pt x="424" y="24"/>
                    <a:pt x="424" y="24"/>
                    <a:pt x="424" y="24"/>
                  </a:cubicBezTo>
                  <a:cubicBezTo>
                    <a:pt x="424" y="23"/>
                    <a:pt x="425" y="22"/>
                    <a:pt x="426" y="22"/>
                  </a:cubicBezTo>
                  <a:cubicBezTo>
                    <a:pt x="429" y="22"/>
                    <a:pt x="429" y="22"/>
                    <a:pt x="429" y="22"/>
                  </a:cubicBezTo>
                  <a:cubicBezTo>
                    <a:pt x="430" y="22"/>
                    <a:pt x="431" y="23"/>
                    <a:pt x="431" y="24"/>
                  </a:cubicBezTo>
                  <a:cubicBezTo>
                    <a:pt x="431" y="62"/>
                    <a:pt x="431" y="62"/>
                    <a:pt x="431" y="62"/>
                  </a:cubicBezTo>
                  <a:cubicBezTo>
                    <a:pt x="431" y="75"/>
                    <a:pt x="421" y="85"/>
                    <a:pt x="407" y="85"/>
                  </a:cubicBezTo>
                  <a:cubicBezTo>
                    <a:pt x="393" y="85"/>
                    <a:pt x="384" y="75"/>
                    <a:pt x="384" y="62"/>
                  </a:cubicBezTo>
                  <a:lnTo>
                    <a:pt x="384" y="24"/>
                  </a:lnTo>
                  <a:close/>
                  <a:moveTo>
                    <a:pt x="449" y="23"/>
                  </a:moveTo>
                  <a:cubicBezTo>
                    <a:pt x="449" y="22"/>
                    <a:pt x="450" y="21"/>
                    <a:pt x="451" y="21"/>
                  </a:cubicBezTo>
                  <a:cubicBezTo>
                    <a:pt x="452" y="21"/>
                    <a:pt x="452" y="21"/>
                    <a:pt x="452" y="21"/>
                  </a:cubicBezTo>
                  <a:cubicBezTo>
                    <a:pt x="453" y="21"/>
                    <a:pt x="453" y="22"/>
                    <a:pt x="454" y="22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71"/>
                    <a:pt x="493" y="71"/>
                    <a:pt x="493" y="71"/>
                  </a:cubicBezTo>
                  <a:cubicBezTo>
                    <a:pt x="493" y="24"/>
                    <a:pt x="493" y="24"/>
                    <a:pt x="493" y="24"/>
                  </a:cubicBezTo>
                  <a:cubicBezTo>
                    <a:pt x="493" y="23"/>
                    <a:pt x="494" y="22"/>
                    <a:pt x="495" y="22"/>
                  </a:cubicBezTo>
                  <a:cubicBezTo>
                    <a:pt x="498" y="22"/>
                    <a:pt x="498" y="22"/>
                    <a:pt x="498" y="22"/>
                  </a:cubicBezTo>
                  <a:cubicBezTo>
                    <a:pt x="499" y="22"/>
                    <a:pt x="500" y="23"/>
                    <a:pt x="500" y="24"/>
                  </a:cubicBezTo>
                  <a:cubicBezTo>
                    <a:pt x="500" y="84"/>
                    <a:pt x="500" y="84"/>
                    <a:pt x="500" y="84"/>
                  </a:cubicBezTo>
                  <a:cubicBezTo>
                    <a:pt x="500" y="85"/>
                    <a:pt x="499" y="85"/>
                    <a:pt x="498" y="85"/>
                  </a:cubicBezTo>
                  <a:cubicBezTo>
                    <a:pt x="497" y="85"/>
                    <a:pt x="497" y="85"/>
                    <a:pt x="497" y="85"/>
                  </a:cubicBezTo>
                  <a:cubicBezTo>
                    <a:pt x="497" y="85"/>
                    <a:pt x="496" y="85"/>
                    <a:pt x="496" y="8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35"/>
                    <a:pt x="456" y="35"/>
                    <a:pt x="456" y="35"/>
                  </a:cubicBezTo>
                  <a:cubicBezTo>
                    <a:pt x="456" y="83"/>
                    <a:pt x="456" y="83"/>
                    <a:pt x="456" y="83"/>
                  </a:cubicBezTo>
                  <a:cubicBezTo>
                    <a:pt x="456" y="84"/>
                    <a:pt x="455" y="84"/>
                    <a:pt x="454" y="84"/>
                  </a:cubicBezTo>
                  <a:cubicBezTo>
                    <a:pt x="451" y="84"/>
                    <a:pt x="451" y="84"/>
                    <a:pt x="451" y="84"/>
                  </a:cubicBezTo>
                  <a:cubicBezTo>
                    <a:pt x="450" y="84"/>
                    <a:pt x="449" y="84"/>
                    <a:pt x="449" y="83"/>
                  </a:cubicBezTo>
                  <a:lnTo>
                    <a:pt x="449" y="23"/>
                  </a:lnTo>
                  <a:close/>
                  <a:moveTo>
                    <a:pt x="519" y="25"/>
                  </a:moveTo>
                  <a:cubicBezTo>
                    <a:pt x="519" y="23"/>
                    <a:pt x="520" y="22"/>
                    <a:pt x="521" y="22"/>
                  </a:cubicBezTo>
                  <a:cubicBezTo>
                    <a:pt x="524" y="22"/>
                    <a:pt x="524" y="22"/>
                    <a:pt x="524" y="22"/>
                  </a:cubicBezTo>
                  <a:cubicBezTo>
                    <a:pt x="525" y="22"/>
                    <a:pt x="526" y="23"/>
                    <a:pt x="526" y="25"/>
                  </a:cubicBezTo>
                  <a:cubicBezTo>
                    <a:pt x="526" y="50"/>
                    <a:pt x="526" y="50"/>
                    <a:pt x="526" y="50"/>
                  </a:cubicBezTo>
                  <a:cubicBezTo>
                    <a:pt x="553" y="23"/>
                    <a:pt x="553" y="23"/>
                    <a:pt x="553" y="23"/>
                  </a:cubicBezTo>
                  <a:cubicBezTo>
                    <a:pt x="554" y="23"/>
                    <a:pt x="555" y="22"/>
                    <a:pt x="555" y="22"/>
                  </a:cubicBezTo>
                  <a:cubicBezTo>
                    <a:pt x="559" y="22"/>
                    <a:pt x="559" y="22"/>
                    <a:pt x="559" y="22"/>
                  </a:cubicBezTo>
                  <a:cubicBezTo>
                    <a:pt x="561" y="22"/>
                    <a:pt x="562" y="24"/>
                    <a:pt x="561" y="25"/>
                  </a:cubicBezTo>
                  <a:cubicBezTo>
                    <a:pt x="533" y="52"/>
                    <a:pt x="533" y="52"/>
                    <a:pt x="533" y="52"/>
                  </a:cubicBezTo>
                  <a:cubicBezTo>
                    <a:pt x="562" y="82"/>
                    <a:pt x="562" y="82"/>
                    <a:pt x="562" y="82"/>
                  </a:cubicBezTo>
                  <a:cubicBezTo>
                    <a:pt x="563" y="82"/>
                    <a:pt x="562" y="84"/>
                    <a:pt x="560" y="84"/>
                  </a:cubicBezTo>
                  <a:cubicBezTo>
                    <a:pt x="556" y="84"/>
                    <a:pt x="556" y="84"/>
                    <a:pt x="556" y="84"/>
                  </a:cubicBezTo>
                  <a:cubicBezTo>
                    <a:pt x="555" y="84"/>
                    <a:pt x="554" y="84"/>
                    <a:pt x="554" y="84"/>
                  </a:cubicBezTo>
                  <a:cubicBezTo>
                    <a:pt x="526" y="55"/>
                    <a:pt x="526" y="55"/>
                    <a:pt x="526" y="55"/>
                  </a:cubicBezTo>
                  <a:cubicBezTo>
                    <a:pt x="526" y="82"/>
                    <a:pt x="526" y="82"/>
                    <a:pt x="526" y="82"/>
                  </a:cubicBezTo>
                  <a:cubicBezTo>
                    <a:pt x="526" y="83"/>
                    <a:pt x="525" y="84"/>
                    <a:pt x="524" y="84"/>
                  </a:cubicBezTo>
                  <a:cubicBezTo>
                    <a:pt x="521" y="84"/>
                    <a:pt x="521" y="84"/>
                    <a:pt x="521" y="84"/>
                  </a:cubicBezTo>
                  <a:cubicBezTo>
                    <a:pt x="520" y="84"/>
                    <a:pt x="519" y="83"/>
                    <a:pt x="519" y="82"/>
                  </a:cubicBezTo>
                  <a:lnTo>
                    <a:pt x="519" y="25"/>
                  </a:lnTo>
                  <a:close/>
                  <a:moveTo>
                    <a:pt x="590" y="82"/>
                  </a:moveTo>
                  <a:cubicBezTo>
                    <a:pt x="617" y="22"/>
                    <a:pt x="617" y="22"/>
                    <a:pt x="617" y="22"/>
                  </a:cubicBezTo>
                  <a:cubicBezTo>
                    <a:pt x="617" y="22"/>
                    <a:pt x="618" y="21"/>
                    <a:pt x="619" y="21"/>
                  </a:cubicBezTo>
                  <a:cubicBezTo>
                    <a:pt x="619" y="21"/>
                    <a:pt x="619" y="21"/>
                    <a:pt x="619" y="21"/>
                  </a:cubicBezTo>
                  <a:cubicBezTo>
                    <a:pt x="620" y="21"/>
                    <a:pt x="621" y="22"/>
                    <a:pt x="621" y="22"/>
                  </a:cubicBezTo>
                  <a:cubicBezTo>
                    <a:pt x="648" y="82"/>
                    <a:pt x="648" y="82"/>
                    <a:pt x="648" y="82"/>
                  </a:cubicBezTo>
                  <a:cubicBezTo>
                    <a:pt x="648" y="83"/>
                    <a:pt x="648" y="84"/>
                    <a:pt x="646" y="84"/>
                  </a:cubicBezTo>
                  <a:cubicBezTo>
                    <a:pt x="643" y="84"/>
                    <a:pt x="643" y="84"/>
                    <a:pt x="643" y="84"/>
                  </a:cubicBezTo>
                  <a:cubicBezTo>
                    <a:pt x="642" y="84"/>
                    <a:pt x="641" y="84"/>
                    <a:pt x="641" y="83"/>
                  </a:cubicBezTo>
                  <a:cubicBezTo>
                    <a:pt x="635" y="69"/>
                    <a:pt x="635" y="69"/>
                    <a:pt x="635" y="69"/>
                  </a:cubicBezTo>
                  <a:cubicBezTo>
                    <a:pt x="603" y="69"/>
                    <a:pt x="603" y="69"/>
                    <a:pt x="603" y="69"/>
                  </a:cubicBezTo>
                  <a:cubicBezTo>
                    <a:pt x="597" y="83"/>
                    <a:pt x="597" y="83"/>
                    <a:pt x="597" y="83"/>
                  </a:cubicBezTo>
                  <a:cubicBezTo>
                    <a:pt x="596" y="84"/>
                    <a:pt x="596" y="84"/>
                    <a:pt x="595" y="84"/>
                  </a:cubicBezTo>
                  <a:cubicBezTo>
                    <a:pt x="592" y="84"/>
                    <a:pt x="592" y="84"/>
                    <a:pt x="592" y="84"/>
                  </a:cubicBezTo>
                  <a:cubicBezTo>
                    <a:pt x="590" y="84"/>
                    <a:pt x="590" y="83"/>
                    <a:pt x="590" y="82"/>
                  </a:cubicBezTo>
                  <a:close/>
                  <a:moveTo>
                    <a:pt x="632" y="63"/>
                  </a:moveTo>
                  <a:cubicBezTo>
                    <a:pt x="628" y="54"/>
                    <a:pt x="624" y="44"/>
                    <a:pt x="619" y="34"/>
                  </a:cubicBezTo>
                  <a:cubicBezTo>
                    <a:pt x="619" y="34"/>
                    <a:pt x="619" y="34"/>
                    <a:pt x="619" y="34"/>
                  </a:cubicBezTo>
                  <a:cubicBezTo>
                    <a:pt x="606" y="63"/>
                    <a:pt x="606" y="63"/>
                    <a:pt x="606" y="63"/>
                  </a:cubicBezTo>
                  <a:lnTo>
                    <a:pt x="632" y="63"/>
                  </a:lnTo>
                  <a:close/>
                  <a:moveTo>
                    <a:pt x="673" y="77"/>
                  </a:moveTo>
                  <a:cubicBezTo>
                    <a:pt x="675" y="75"/>
                    <a:pt x="675" y="75"/>
                    <a:pt x="675" y="75"/>
                  </a:cubicBezTo>
                  <a:cubicBezTo>
                    <a:pt x="676" y="73"/>
                    <a:pt x="677" y="74"/>
                    <a:pt x="678" y="75"/>
                  </a:cubicBezTo>
                  <a:cubicBezTo>
                    <a:pt x="680" y="76"/>
                    <a:pt x="683" y="79"/>
                    <a:pt x="688" y="79"/>
                  </a:cubicBezTo>
                  <a:cubicBezTo>
                    <a:pt x="692" y="79"/>
                    <a:pt x="698" y="76"/>
                    <a:pt x="698" y="67"/>
                  </a:cubicBezTo>
                  <a:cubicBezTo>
                    <a:pt x="698" y="24"/>
                    <a:pt x="698" y="24"/>
                    <a:pt x="698" y="24"/>
                  </a:cubicBezTo>
                  <a:cubicBezTo>
                    <a:pt x="698" y="23"/>
                    <a:pt x="698" y="22"/>
                    <a:pt x="699" y="22"/>
                  </a:cubicBezTo>
                  <a:cubicBezTo>
                    <a:pt x="703" y="22"/>
                    <a:pt x="703" y="22"/>
                    <a:pt x="703" y="22"/>
                  </a:cubicBezTo>
                  <a:cubicBezTo>
                    <a:pt x="704" y="22"/>
                    <a:pt x="705" y="23"/>
                    <a:pt x="705" y="24"/>
                  </a:cubicBezTo>
                  <a:cubicBezTo>
                    <a:pt x="705" y="67"/>
                    <a:pt x="705" y="67"/>
                    <a:pt x="705" y="67"/>
                  </a:cubicBezTo>
                  <a:cubicBezTo>
                    <a:pt x="705" y="79"/>
                    <a:pt x="697" y="85"/>
                    <a:pt x="688" y="85"/>
                  </a:cubicBezTo>
                  <a:cubicBezTo>
                    <a:pt x="679" y="85"/>
                    <a:pt x="675" y="81"/>
                    <a:pt x="673" y="79"/>
                  </a:cubicBezTo>
                  <a:cubicBezTo>
                    <a:pt x="673" y="78"/>
                    <a:pt x="673" y="77"/>
                    <a:pt x="673" y="77"/>
                  </a:cubicBezTo>
                  <a:close/>
                  <a:moveTo>
                    <a:pt x="751" y="21"/>
                  </a:moveTo>
                  <a:cubicBezTo>
                    <a:pt x="769" y="21"/>
                    <a:pt x="783" y="36"/>
                    <a:pt x="783" y="54"/>
                  </a:cubicBezTo>
                  <a:cubicBezTo>
                    <a:pt x="783" y="71"/>
                    <a:pt x="769" y="85"/>
                    <a:pt x="751" y="85"/>
                  </a:cubicBezTo>
                  <a:cubicBezTo>
                    <a:pt x="733" y="85"/>
                    <a:pt x="719" y="71"/>
                    <a:pt x="719" y="54"/>
                  </a:cubicBezTo>
                  <a:cubicBezTo>
                    <a:pt x="719" y="36"/>
                    <a:pt x="733" y="21"/>
                    <a:pt x="751" y="21"/>
                  </a:cubicBezTo>
                  <a:close/>
                  <a:moveTo>
                    <a:pt x="751" y="79"/>
                  </a:moveTo>
                  <a:cubicBezTo>
                    <a:pt x="765" y="79"/>
                    <a:pt x="777" y="68"/>
                    <a:pt x="777" y="54"/>
                  </a:cubicBezTo>
                  <a:cubicBezTo>
                    <a:pt x="777" y="39"/>
                    <a:pt x="765" y="28"/>
                    <a:pt x="751" y="28"/>
                  </a:cubicBezTo>
                  <a:cubicBezTo>
                    <a:pt x="737" y="28"/>
                    <a:pt x="726" y="39"/>
                    <a:pt x="726" y="54"/>
                  </a:cubicBezTo>
                  <a:cubicBezTo>
                    <a:pt x="726" y="68"/>
                    <a:pt x="737" y="79"/>
                    <a:pt x="751" y="79"/>
                  </a:cubicBezTo>
                  <a:close/>
                  <a:moveTo>
                    <a:pt x="737" y="10"/>
                  </a:moveTo>
                  <a:cubicBezTo>
                    <a:pt x="737" y="7"/>
                    <a:pt x="739" y="5"/>
                    <a:pt x="742" y="5"/>
                  </a:cubicBezTo>
                  <a:cubicBezTo>
                    <a:pt x="744" y="5"/>
                    <a:pt x="746" y="7"/>
                    <a:pt x="746" y="10"/>
                  </a:cubicBezTo>
                  <a:cubicBezTo>
                    <a:pt x="746" y="13"/>
                    <a:pt x="744" y="15"/>
                    <a:pt x="742" y="15"/>
                  </a:cubicBezTo>
                  <a:cubicBezTo>
                    <a:pt x="739" y="15"/>
                    <a:pt x="737" y="13"/>
                    <a:pt x="737" y="10"/>
                  </a:cubicBezTo>
                  <a:close/>
                  <a:moveTo>
                    <a:pt x="756" y="10"/>
                  </a:moveTo>
                  <a:cubicBezTo>
                    <a:pt x="756" y="7"/>
                    <a:pt x="758" y="5"/>
                    <a:pt x="761" y="5"/>
                  </a:cubicBezTo>
                  <a:cubicBezTo>
                    <a:pt x="763" y="5"/>
                    <a:pt x="765" y="7"/>
                    <a:pt x="765" y="10"/>
                  </a:cubicBezTo>
                  <a:cubicBezTo>
                    <a:pt x="765" y="13"/>
                    <a:pt x="763" y="15"/>
                    <a:pt x="761" y="15"/>
                  </a:cubicBezTo>
                  <a:cubicBezTo>
                    <a:pt x="758" y="15"/>
                    <a:pt x="756" y="13"/>
                    <a:pt x="756" y="10"/>
                  </a:cubicBezTo>
                  <a:close/>
                  <a:moveTo>
                    <a:pt x="789" y="25"/>
                  </a:moveTo>
                  <a:cubicBezTo>
                    <a:pt x="789" y="24"/>
                    <a:pt x="790" y="22"/>
                    <a:pt x="791" y="22"/>
                  </a:cubicBezTo>
                  <a:cubicBezTo>
                    <a:pt x="795" y="22"/>
                    <a:pt x="795" y="22"/>
                    <a:pt x="795" y="22"/>
                  </a:cubicBezTo>
                  <a:cubicBezTo>
                    <a:pt x="795" y="22"/>
                    <a:pt x="796" y="23"/>
                    <a:pt x="796" y="2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18" y="73"/>
                    <a:pt x="818" y="73"/>
                    <a:pt x="818" y="73"/>
                  </a:cubicBezTo>
                  <a:cubicBezTo>
                    <a:pt x="841" y="23"/>
                    <a:pt x="841" y="23"/>
                    <a:pt x="841" y="23"/>
                  </a:cubicBezTo>
                  <a:cubicBezTo>
                    <a:pt x="841" y="23"/>
                    <a:pt x="841" y="22"/>
                    <a:pt x="842" y="22"/>
                  </a:cubicBezTo>
                  <a:cubicBezTo>
                    <a:pt x="846" y="22"/>
                    <a:pt x="846" y="22"/>
                    <a:pt x="846" y="22"/>
                  </a:cubicBezTo>
                  <a:cubicBezTo>
                    <a:pt x="847" y="22"/>
                    <a:pt x="848" y="24"/>
                    <a:pt x="847" y="25"/>
                  </a:cubicBezTo>
                  <a:cubicBezTo>
                    <a:pt x="820" y="84"/>
                    <a:pt x="820" y="84"/>
                    <a:pt x="820" y="84"/>
                  </a:cubicBezTo>
                  <a:cubicBezTo>
                    <a:pt x="820" y="85"/>
                    <a:pt x="819" y="85"/>
                    <a:pt x="819" y="85"/>
                  </a:cubicBezTo>
                  <a:cubicBezTo>
                    <a:pt x="818" y="85"/>
                    <a:pt x="818" y="85"/>
                    <a:pt x="818" y="85"/>
                  </a:cubicBezTo>
                  <a:cubicBezTo>
                    <a:pt x="817" y="85"/>
                    <a:pt x="817" y="85"/>
                    <a:pt x="816" y="84"/>
                  </a:cubicBezTo>
                  <a:lnTo>
                    <a:pt x="789" y="25"/>
                  </a:lnTo>
                  <a:close/>
                  <a:moveTo>
                    <a:pt x="885" y="21"/>
                  </a:moveTo>
                  <a:cubicBezTo>
                    <a:pt x="903" y="21"/>
                    <a:pt x="917" y="36"/>
                    <a:pt x="917" y="54"/>
                  </a:cubicBezTo>
                  <a:cubicBezTo>
                    <a:pt x="917" y="71"/>
                    <a:pt x="903" y="85"/>
                    <a:pt x="885" y="85"/>
                  </a:cubicBezTo>
                  <a:cubicBezTo>
                    <a:pt x="868" y="85"/>
                    <a:pt x="853" y="71"/>
                    <a:pt x="853" y="54"/>
                  </a:cubicBezTo>
                  <a:cubicBezTo>
                    <a:pt x="853" y="36"/>
                    <a:pt x="868" y="21"/>
                    <a:pt x="885" y="21"/>
                  </a:cubicBezTo>
                  <a:close/>
                  <a:moveTo>
                    <a:pt x="885" y="79"/>
                  </a:moveTo>
                  <a:cubicBezTo>
                    <a:pt x="899" y="79"/>
                    <a:pt x="911" y="68"/>
                    <a:pt x="911" y="54"/>
                  </a:cubicBezTo>
                  <a:cubicBezTo>
                    <a:pt x="911" y="39"/>
                    <a:pt x="899" y="28"/>
                    <a:pt x="885" y="28"/>
                  </a:cubicBezTo>
                  <a:cubicBezTo>
                    <a:pt x="871" y="28"/>
                    <a:pt x="860" y="39"/>
                    <a:pt x="860" y="54"/>
                  </a:cubicBezTo>
                  <a:cubicBezTo>
                    <a:pt x="860" y="68"/>
                    <a:pt x="871" y="79"/>
                    <a:pt x="885" y="79"/>
                  </a:cubicBezTo>
                  <a:close/>
                  <a:moveTo>
                    <a:pt x="877" y="15"/>
                  </a:moveTo>
                  <a:cubicBezTo>
                    <a:pt x="882" y="2"/>
                    <a:pt x="882" y="2"/>
                    <a:pt x="882" y="2"/>
                  </a:cubicBezTo>
                  <a:cubicBezTo>
                    <a:pt x="882" y="1"/>
                    <a:pt x="883" y="0"/>
                    <a:pt x="884" y="0"/>
                  </a:cubicBezTo>
                  <a:cubicBezTo>
                    <a:pt x="887" y="0"/>
                    <a:pt x="887" y="0"/>
                    <a:pt x="887" y="0"/>
                  </a:cubicBezTo>
                  <a:cubicBezTo>
                    <a:pt x="889" y="0"/>
                    <a:pt x="889" y="1"/>
                    <a:pt x="889" y="3"/>
                  </a:cubicBezTo>
                  <a:cubicBezTo>
                    <a:pt x="882" y="15"/>
                    <a:pt x="882" y="15"/>
                    <a:pt x="882" y="15"/>
                  </a:cubicBezTo>
                  <a:cubicBezTo>
                    <a:pt x="881" y="16"/>
                    <a:pt x="881" y="16"/>
                    <a:pt x="880" y="16"/>
                  </a:cubicBezTo>
                  <a:cubicBezTo>
                    <a:pt x="879" y="16"/>
                    <a:pt x="879" y="16"/>
                    <a:pt x="879" y="16"/>
                  </a:cubicBezTo>
                  <a:cubicBezTo>
                    <a:pt x="878" y="16"/>
                    <a:pt x="877" y="15"/>
                    <a:pt x="877" y="15"/>
                  </a:cubicBezTo>
                  <a:close/>
                  <a:moveTo>
                    <a:pt x="892" y="15"/>
                  </a:moveTo>
                  <a:cubicBezTo>
                    <a:pt x="897" y="2"/>
                    <a:pt x="897" y="2"/>
                    <a:pt x="897" y="2"/>
                  </a:cubicBezTo>
                  <a:cubicBezTo>
                    <a:pt x="897" y="1"/>
                    <a:pt x="897" y="0"/>
                    <a:pt x="898" y="0"/>
                  </a:cubicBezTo>
                  <a:cubicBezTo>
                    <a:pt x="902" y="0"/>
                    <a:pt x="902" y="0"/>
                    <a:pt x="902" y="0"/>
                  </a:cubicBezTo>
                  <a:cubicBezTo>
                    <a:pt x="903" y="0"/>
                    <a:pt x="904" y="1"/>
                    <a:pt x="903" y="3"/>
                  </a:cubicBezTo>
                  <a:cubicBezTo>
                    <a:pt x="896" y="15"/>
                    <a:pt x="896" y="15"/>
                    <a:pt x="896" y="15"/>
                  </a:cubicBezTo>
                  <a:cubicBezTo>
                    <a:pt x="896" y="16"/>
                    <a:pt x="895" y="16"/>
                    <a:pt x="895" y="16"/>
                  </a:cubicBezTo>
                  <a:cubicBezTo>
                    <a:pt x="894" y="16"/>
                    <a:pt x="894" y="16"/>
                    <a:pt x="894" y="16"/>
                  </a:cubicBezTo>
                  <a:cubicBezTo>
                    <a:pt x="893" y="16"/>
                    <a:pt x="892" y="15"/>
                    <a:pt x="892" y="15"/>
                  </a:cubicBezTo>
                  <a:close/>
                </a:path>
              </a:pathLst>
            </a:custGeom>
            <a:solidFill>
              <a:srgbClr val="8788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u-HU"/>
            </a:p>
          </p:txBody>
        </p:sp>
      </p:grpSp>
    </p:spTree>
    <p:extLst>
      <p:ext uri="{BB962C8B-B14F-4D97-AF65-F5344CB8AC3E}">
        <p14:creationId xmlns:p14="http://schemas.microsoft.com/office/powerpoint/2010/main" val="112068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371600"/>
            <a:ext cx="10969777" cy="518474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hu-HU" b="1" dirty="0" smtClean="0">
                <a:solidFill>
                  <a:srgbClr val="17911A"/>
                </a:solidFill>
              </a:rPr>
              <a:t>4. VASÚTI </a:t>
            </a:r>
            <a:r>
              <a:rPr lang="hu-HU" b="1" dirty="0">
                <a:solidFill>
                  <a:srgbClr val="17911A"/>
                </a:solidFill>
              </a:rPr>
              <a:t>CSOMAG.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b="1" dirty="0" smtClean="0"/>
              <a:t>1</a:t>
            </a:r>
            <a:r>
              <a:rPr lang="en-GB" sz="2800" b="1" dirty="0"/>
              <a:t>. „</a:t>
            </a:r>
            <a:r>
              <a:rPr lang="en-GB" sz="2800" b="1" dirty="0" err="1"/>
              <a:t>Irányítási</a:t>
            </a:r>
            <a:r>
              <a:rPr lang="en-GB" sz="2800" b="1" dirty="0"/>
              <a:t> és </a:t>
            </a:r>
            <a:r>
              <a:rPr lang="en-GB" sz="2800" b="1" dirty="0" err="1"/>
              <a:t>piacnyitási</a:t>
            </a:r>
            <a:r>
              <a:rPr lang="en-GB" sz="2800" b="1" dirty="0"/>
              <a:t> </a:t>
            </a:r>
            <a:r>
              <a:rPr lang="en-GB" sz="2800" b="1" dirty="0" err="1"/>
              <a:t>pillér</a:t>
            </a:r>
            <a:r>
              <a:rPr lang="en-GB" sz="2800" b="1" dirty="0"/>
              <a:t>" </a:t>
            </a:r>
            <a:r>
              <a:rPr lang="en-GB" sz="2800" dirty="0" err="1"/>
              <a:t>megny</a:t>
            </a:r>
            <a:r>
              <a:rPr lang="hu-HU" sz="2800" dirty="0"/>
              <a:t>i</a:t>
            </a:r>
            <a:r>
              <a:rPr lang="en-GB" sz="2800" dirty="0" err="1"/>
              <a:t>tja</a:t>
            </a:r>
            <a:r>
              <a:rPr lang="en-GB" sz="2800" dirty="0"/>
              <a:t> a </a:t>
            </a:r>
            <a:r>
              <a:rPr lang="en-GB" sz="2800" dirty="0" err="1"/>
              <a:t>belföldi</a:t>
            </a:r>
            <a:r>
              <a:rPr lang="en-GB" sz="2800" dirty="0"/>
              <a:t> </a:t>
            </a:r>
            <a:r>
              <a:rPr lang="en-GB" sz="2800" dirty="0" err="1"/>
              <a:t>vasúti</a:t>
            </a:r>
            <a:r>
              <a:rPr lang="en-GB" sz="2800" dirty="0"/>
              <a:t> </a:t>
            </a:r>
            <a:r>
              <a:rPr lang="en-GB" sz="2800" dirty="0" err="1"/>
              <a:t>személyszállítási</a:t>
            </a:r>
            <a:r>
              <a:rPr lang="en-GB" sz="2800" dirty="0"/>
              <a:t> </a:t>
            </a:r>
            <a:r>
              <a:rPr lang="en-GB" sz="2800" dirty="0" err="1"/>
              <a:t>szolgáltatásokat</a:t>
            </a:r>
            <a:r>
              <a:rPr lang="en-GB" sz="2800" dirty="0"/>
              <a:t> </a:t>
            </a:r>
            <a:r>
              <a:rPr lang="en-GB" sz="2800" dirty="0" err="1"/>
              <a:t>az</a:t>
            </a:r>
            <a:r>
              <a:rPr lang="en-GB" sz="2800" dirty="0"/>
              <a:t> </a:t>
            </a:r>
            <a:r>
              <a:rPr lang="en-GB" sz="2800" dirty="0" err="1"/>
              <a:t>új</a:t>
            </a:r>
            <a:r>
              <a:rPr lang="en-GB" sz="2800" dirty="0"/>
              <a:t> </a:t>
            </a:r>
            <a:r>
              <a:rPr lang="en-GB" sz="2800" dirty="0" err="1"/>
              <a:t>belépők</a:t>
            </a:r>
            <a:r>
              <a:rPr lang="en-GB" sz="2800" dirty="0"/>
              <a:t> </a:t>
            </a:r>
            <a:r>
              <a:rPr lang="en-GB" sz="2800" dirty="0" err="1"/>
              <a:t>előtt</a:t>
            </a:r>
            <a:r>
              <a:rPr lang="en-GB" sz="2800" dirty="0"/>
              <a:t>.</a:t>
            </a:r>
            <a:endParaRPr lang="hu-HU" sz="2800" dirty="0"/>
          </a:p>
          <a:p>
            <a:pPr marL="0" indent="0">
              <a:spcBef>
                <a:spcPts val="0"/>
              </a:spcBef>
              <a:buNone/>
            </a:pPr>
            <a:endParaRPr lang="hu-HU" sz="2800" b="1" dirty="0"/>
          </a:p>
          <a:p>
            <a:pPr marL="0" indent="0">
              <a:spcBef>
                <a:spcPts val="0"/>
              </a:spcBef>
              <a:buNone/>
            </a:pPr>
            <a:r>
              <a:rPr lang="en-GB" sz="2800" b="1" dirty="0"/>
              <a:t>2. "</a:t>
            </a:r>
            <a:r>
              <a:rPr lang="en-GB" sz="2800" b="1" dirty="0" err="1"/>
              <a:t>Technikai</a:t>
            </a:r>
            <a:r>
              <a:rPr lang="en-GB" sz="2800" b="1" dirty="0"/>
              <a:t> </a:t>
            </a:r>
            <a:r>
              <a:rPr lang="en-GB" sz="2800" b="1" dirty="0" err="1"/>
              <a:t>pillér</a:t>
            </a:r>
            <a:r>
              <a:rPr lang="en-GB" sz="2800" b="1" dirty="0"/>
              <a:t>" </a:t>
            </a:r>
            <a:r>
              <a:rPr lang="en-GB" sz="2800" dirty="0" err="1"/>
              <a:t>célja</a:t>
            </a:r>
            <a:r>
              <a:rPr lang="en-GB" sz="2800" dirty="0"/>
              <a:t>:</a:t>
            </a:r>
            <a:endParaRPr lang="hu-HU" sz="2800" dirty="0"/>
          </a:p>
          <a:p>
            <a:pPr lvl="0">
              <a:spcBef>
                <a:spcPts val="0"/>
              </a:spcBef>
            </a:pPr>
            <a:r>
              <a:rPr lang="en-GB" sz="2800" dirty="0"/>
              <a:t>a </a:t>
            </a:r>
            <a:r>
              <a:rPr lang="en-GB" sz="2800" dirty="0" err="1"/>
              <a:t>vasúti</a:t>
            </a:r>
            <a:r>
              <a:rPr lang="en-GB" sz="2800" dirty="0"/>
              <a:t> </a:t>
            </a:r>
            <a:r>
              <a:rPr lang="en-GB" sz="2800" dirty="0" err="1"/>
              <a:t>szolgáltatók</a:t>
            </a:r>
            <a:r>
              <a:rPr lang="en-GB" sz="2800" dirty="0"/>
              <a:t> </a:t>
            </a:r>
            <a:r>
              <a:rPr lang="en-GB" sz="2800" dirty="0" err="1"/>
              <a:t>adminisztratív</a:t>
            </a:r>
            <a:r>
              <a:rPr lang="en-GB" sz="2800" dirty="0"/>
              <a:t> </a:t>
            </a:r>
            <a:r>
              <a:rPr lang="en-GB" sz="2800" dirty="0" err="1"/>
              <a:t>költségeinek</a:t>
            </a:r>
            <a:r>
              <a:rPr lang="en-GB" sz="2800" dirty="0"/>
              <a:t> </a:t>
            </a:r>
            <a:r>
              <a:rPr lang="en-GB" sz="2800" dirty="0" err="1"/>
              <a:t>csökkentése</a:t>
            </a:r>
            <a:endParaRPr lang="hu-HU" sz="2800" dirty="0"/>
          </a:p>
          <a:p>
            <a:pPr lvl="0">
              <a:spcBef>
                <a:spcPts val="0"/>
              </a:spcBef>
            </a:pPr>
            <a:r>
              <a:rPr lang="en-GB" sz="2800" dirty="0" err="1"/>
              <a:t>az</a:t>
            </a:r>
            <a:r>
              <a:rPr lang="en-GB" sz="2800" dirty="0"/>
              <a:t> </a:t>
            </a:r>
            <a:r>
              <a:rPr lang="en-GB" sz="2800" dirty="0" err="1"/>
              <a:t>új</a:t>
            </a:r>
            <a:r>
              <a:rPr lang="en-GB" sz="2800" dirty="0"/>
              <a:t> </a:t>
            </a:r>
            <a:r>
              <a:rPr lang="en-GB" sz="2800" dirty="0" err="1"/>
              <a:t>szolgáltatók</a:t>
            </a:r>
            <a:r>
              <a:rPr lang="en-GB" sz="2800" dirty="0"/>
              <a:t> </a:t>
            </a:r>
            <a:r>
              <a:rPr lang="en-GB" sz="2800" dirty="0" err="1"/>
              <a:t>vasúti</a:t>
            </a:r>
            <a:r>
              <a:rPr lang="en-GB" sz="2800" dirty="0"/>
              <a:t> </a:t>
            </a:r>
            <a:r>
              <a:rPr lang="en-GB" sz="2800" dirty="0" err="1"/>
              <a:t>piacra</a:t>
            </a:r>
            <a:r>
              <a:rPr lang="en-GB" sz="2800" dirty="0"/>
              <a:t> </a:t>
            </a:r>
            <a:r>
              <a:rPr lang="en-GB" sz="2800" dirty="0" err="1"/>
              <a:t>való</a:t>
            </a:r>
            <a:r>
              <a:rPr lang="en-GB" sz="2800" dirty="0"/>
              <a:t> </a:t>
            </a:r>
            <a:r>
              <a:rPr lang="en-GB" sz="2800" dirty="0" err="1"/>
              <a:t>belépésének</a:t>
            </a:r>
            <a:r>
              <a:rPr lang="en-GB" sz="2800" dirty="0"/>
              <a:t> </a:t>
            </a:r>
            <a:r>
              <a:rPr lang="en-GB" sz="2800" dirty="0" err="1"/>
              <a:t>megkönnyítése</a:t>
            </a:r>
            <a:endParaRPr lang="hu-HU" sz="2800" dirty="0"/>
          </a:p>
          <a:p>
            <a:pPr lvl="0">
              <a:spcBef>
                <a:spcPts val="0"/>
              </a:spcBef>
            </a:pPr>
            <a:r>
              <a:rPr lang="en-GB" sz="2800" dirty="0" err="1"/>
              <a:t>az</a:t>
            </a:r>
            <a:r>
              <a:rPr lang="en-GB" sz="2800" dirty="0"/>
              <a:t> </a:t>
            </a:r>
            <a:r>
              <a:rPr lang="en-GB" sz="2800" dirty="0" err="1"/>
              <a:t>egységes</a:t>
            </a:r>
            <a:r>
              <a:rPr lang="en-GB" sz="2800" dirty="0"/>
              <a:t> </a:t>
            </a:r>
            <a:r>
              <a:rPr lang="en-GB" sz="2800" dirty="0" err="1"/>
              <a:t>európai</a:t>
            </a:r>
            <a:r>
              <a:rPr lang="en-GB" sz="2800" dirty="0"/>
              <a:t> </a:t>
            </a:r>
            <a:r>
              <a:rPr lang="en-GB" sz="2800" dirty="0" err="1"/>
              <a:t>vasúti</a:t>
            </a:r>
            <a:r>
              <a:rPr lang="en-GB" sz="2800" dirty="0"/>
              <a:t> </a:t>
            </a:r>
            <a:r>
              <a:rPr lang="en-GB" sz="2800" dirty="0" err="1"/>
              <a:t>térségben</a:t>
            </a:r>
            <a:r>
              <a:rPr lang="en-GB" sz="2800" dirty="0"/>
              <a:t> </a:t>
            </a:r>
            <a:r>
              <a:rPr lang="en-GB" sz="2800" dirty="0" err="1"/>
              <a:t>még</a:t>
            </a:r>
            <a:r>
              <a:rPr lang="en-GB" sz="2800" dirty="0"/>
              <a:t> </a:t>
            </a:r>
            <a:r>
              <a:rPr lang="en-GB" sz="2800" dirty="0" err="1"/>
              <a:t>fennálló</a:t>
            </a:r>
            <a:r>
              <a:rPr lang="en-GB" sz="2800" dirty="0"/>
              <a:t> </a:t>
            </a:r>
            <a:r>
              <a:rPr lang="en-GB" sz="2800" dirty="0" err="1"/>
              <a:t>adminisztratív</a:t>
            </a:r>
            <a:r>
              <a:rPr lang="en-GB" sz="2800" dirty="0"/>
              <a:t> és </a:t>
            </a:r>
            <a:r>
              <a:rPr lang="en-GB" sz="2800" dirty="0" err="1"/>
              <a:t>műszaki</a:t>
            </a:r>
            <a:r>
              <a:rPr lang="en-GB" sz="2800" dirty="0"/>
              <a:t> </a:t>
            </a:r>
            <a:r>
              <a:rPr lang="en-GB" sz="2800" dirty="0" err="1"/>
              <a:t>akadályok</a:t>
            </a:r>
            <a:r>
              <a:rPr lang="en-GB" sz="2800" dirty="0"/>
              <a:t> </a:t>
            </a:r>
            <a:r>
              <a:rPr lang="en-GB" sz="2800" dirty="0" err="1"/>
              <a:t>felszámolása</a:t>
            </a:r>
            <a:r>
              <a:rPr lang="en-GB" sz="2800" dirty="0"/>
              <a:t>.</a:t>
            </a:r>
            <a:endParaRPr lang="hu-HU" sz="2800" dirty="0"/>
          </a:p>
          <a:p>
            <a:pPr marL="0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hu-HU" dirty="0" smtClean="0"/>
              <a:t>Keretek megalkotása 2013. évtől, bevezetés</a:t>
            </a:r>
            <a:r>
              <a:rPr lang="hu-HU" dirty="0"/>
              <a:t>: 2018. évtől folyamatosan.</a:t>
            </a:r>
          </a:p>
          <a:p>
            <a:pPr marL="0" lvl="0" indent="0">
              <a:spcBef>
                <a:spcPts val="0"/>
              </a:spcBef>
              <a:buNone/>
            </a:pPr>
            <a:endParaRPr lang="hu-HU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1. </a:t>
            </a:r>
            <a:r>
              <a:rPr lang="hu-HU" sz="3200" dirty="0" smtClean="0">
                <a:solidFill>
                  <a:srgbClr val="FF0000"/>
                </a:solidFill>
              </a:rPr>
              <a:t>A 4</a:t>
            </a:r>
            <a:r>
              <a:rPr lang="hu-HU" sz="3200" dirty="0">
                <a:solidFill>
                  <a:srgbClr val="FF0000"/>
                </a:solidFill>
              </a:rPr>
              <a:t>. vasúti csomag, technikai </a:t>
            </a:r>
            <a:r>
              <a:rPr lang="hu-HU" sz="3200" dirty="0" smtClean="0">
                <a:solidFill>
                  <a:srgbClr val="FF0000"/>
                </a:solidFill>
              </a:rPr>
              <a:t>pillérek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01028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371600"/>
            <a:ext cx="10969777" cy="4572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hu-HU" b="1" dirty="0" smtClean="0">
                <a:solidFill>
                  <a:srgbClr val="17911A"/>
                </a:solidFill>
              </a:rPr>
              <a:t>Vasúti társaságok Magyarországon 2020.10.31-én</a:t>
            </a:r>
            <a:endParaRPr lang="hu-H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6</a:t>
            </a:fld>
            <a:endParaRPr lang="hu-HU"/>
          </a:p>
        </p:txBody>
      </p:sp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521852"/>
              </p:ext>
            </p:extLst>
          </p:nvPr>
        </p:nvGraphicFramePr>
        <p:xfrm>
          <a:off x="379412" y="1905000"/>
          <a:ext cx="11429999" cy="37998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581400"/>
                <a:gridCol w="4191000"/>
                <a:gridCol w="3657599"/>
              </a:tblGrid>
              <a:tr h="1244600"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Biztonsági engedély</a:t>
                      </a:r>
                      <a:endParaRPr lang="hu-H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1218987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MÁV </a:t>
                      </a:r>
                      <a:r>
                        <a:rPr lang="hu-H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Zrt</a:t>
                      </a:r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algn="ctr" defTabSz="1218987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GYSEV </a:t>
                      </a:r>
                      <a:r>
                        <a:rPr lang="hu-HU" sz="1600" b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Zrt</a:t>
                      </a:r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hu-H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Helyi vasutak, </a:t>
                      </a:r>
                    </a:p>
                    <a:p>
                      <a:pPr marL="0" algn="l" defTabSz="1218987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Elővárosi vasutak,</a:t>
                      </a:r>
                    </a:p>
                    <a:p>
                      <a:pPr marL="0" algn="l" defTabSz="1218987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Iparvágányok,</a:t>
                      </a:r>
                    </a:p>
                    <a:p>
                      <a:pPr marL="0" algn="l" defTabSz="1218987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Sajátcél vasúti pályahálózatok</a:t>
                      </a:r>
                      <a:endParaRPr lang="hu-H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44600"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Biztonsági tanúsítvány</a:t>
                      </a:r>
                      <a:endParaRPr lang="hu-H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</a:t>
                      </a:r>
                      <a:r>
                        <a:rPr lang="hu-H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vasúti társaság </a:t>
                      </a:r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Magyarországon kiadott „A” és „B” tanúsítvány alapján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hu-HU" sz="1600" b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r>
                        <a:rPr lang="hu-HU" sz="16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vasúti társaság k</a:t>
                      </a:r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ülföld</a:t>
                      </a:r>
                      <a:r>
                        <a:rPr lang="hu-H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ön </a:t>
                      </a:r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kiadott „A” és</a:t>
                      </a:r>
                      <a:r>
                        <a:rPr lang="hu-HU" sz="16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</a:t>
                      </a:r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agyarországon kiadott „B” tanúsítvány alapján</a:t>
                      </a:r>
                      <a:endParaRPr lang="hu-H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Helyi vasutak, </a:t>
                      </a:r>
                    </a:p>
                    <a:p>
                      <a:pPr marL="0" algn="l" defTabSz="1218987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Elővárosi vasutak,</a:t>
                      </a:r>
                    </a:p>
                    <a:p>
                      <a:pPr marL="0" algn="l" defTabSz="1218987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Iparvágányok,</a:t>
                      </a:r>
                    </a:p>
                    <a:p>
                      <a:pPr marL="0" algn="l" defTabSz="1218987" rtl="0" eaLnBrk="1" latinLnBrk="0" hangingPunct="1"/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Sajátcél vasúti pályahálózatok</a:t>
                      </a:r>
                      <a:endParaRPr lang="hu-HU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1244600">
                <a:tc>
                  <a:txBody>
                    <a:bodyPr/>
                    <a:lstStyle/>
                    <a:p>
                      <a:pPr marL="0" algn="l" defTabSz="1218987" rtl="0" eaLnBrk="1" latinLnBrk="0" hangingPunct="1"/>
                      <a:r>
                        <a:rPr lang="hu-H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Bejelentési kötelezettség hatálya alá tartozó vasúti társaságok</a:t>
                      </a:r>
                      <a:endParaRPr lang="hu-HU" sz="18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600" b="0" dirty="0" smtClean="0"/>
                        <a:t>- - - - - - -</a:t>
                      </a:r>
                      <a:endParaRPr lang="hu-HU" sz="16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Iparvágányok,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Sajátcél vasúti pályahálózatok,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Kisvasutak,</a:t>
                      </a:r>
                    </a:p>
                    <a:p>
                      <a:pPr marL="0" marR="0" indent="0" algn="l" defTabSz="121898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6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Múzeumvasút</a:t>
                      </a:r>
                      <a:endParaRPr lang="hu-HU" sz="1600" b="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1. </a:t>
            </a:r>
            <a:r>
              <a:rPr lang="hu-HU" sz="3200" dirty="0" smtClean="0">
                <a:solidFill>
                  <a:srgbClr val="FF0000"/>
                </a:solidFill>
              </a:rPr>
              <a:t>A 4</a:t>
            </a:r>
            <a:r>
              <a:rPr lang="hu-HU" sz="3200" dirty="0">
                <a:solidFill>
                  <a:srgbClr val="FF0000"/>
                </a:solidFill>
              </a:rPr>
              <a:t>. vasúti csomag, technikai </a:t>
            </a:r>
            <a:r>
              <a:rPr lang="hu-HU" sz="3200" dirty="0" smtClean="0">
                <a:solidFill>
                  <a:srgbClr val="FF0000"/>
                </a:solidFill>
              </a:rPr>
              <a:t>pillérek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72807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371600"/>
            <a:ext cx="10969777" cy="518474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3200" dirty="0" err="1"/>
              <a:t>Technikai</a:t>
            </a:r>
            <a:r>
              <a:rPr lang="en-GB" sz="3200" dirty="0"/>
              <a:t> </a:t>
            </a:r>
            <a:r>
              <a:rPr lang="en-GB" sz="3200" dirty="0" err="1"/>
              <a:t>pillérek</a:t>
            </a:r>
            <a:r>
              <a:rPr lang="en-GB" sz="3200" dirty="0"/>
              <a:t>:</a:t>
            </a:r>
            <a:endParaRPr lang="hu-HU" sz="3200" dirty="0"/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n-GB" sz="2800" dirty="0" err="1"/>
              <a:t>az</a:t>
            </a:r>
            <a:r>
              <a:rPr lang="en-GB" sz="2800" dirty="0"/>
              <a:t> </a:t>
            </a:r>
            <a:r>
              <a:rPr lang="en-GB" sz="2800" dirty="0" err="1"/>
              <a:t>Európai</a:t>
            </a:r>
            <a:r>
              <a:rPr lang="en-GB" sz="2800" dirty="0"/>
              <a:t> </a:t>
            </a:r>
            <a:r>
              <a:rPr lang="en-GB" sz="2800" dirty="0" err="1"/>
              <a:t>Unió</a:t>
            </a:r>
            <a:r>
              <a:rPr lang="en-GB" sz="2800" dirty="0"/>
              <a:t> Vasúti </a:t>
            </a:r>
            <a:r>
              <a:rPr lang="en-GB" sz="2800" dirty="0" err="1" smtClean="0"/>
              <a:t>Ügynökségéről</a:t>
            </a:r>
            <a:r>
              <a:rPr lang="hu-HU" sz="2800" dirty="0" smtClean="0"/>
              <a:t>*</a:t>
            </a:r>
            <a:r>
              <a:rPr lang="en-GB" sz="2800" dirty="0" smtClean="0"/>
              <a:t> </a:t>
            </a:r>
            <a:r>
              <a:rPr lang="en-GB" sz="2800" dirty="0" err="1"/>
              <a:t>szóló</a:t>
            </a:r>
            <a:r>
              <a:rPr lang="en-GB" sz="2800" dirty="0"/>
              <a:t> (EU) 2016/796 </a:t>
            </a:r>
            <a:r>
              <a:rPr lang="en-GB" sz="2800" dirty="0" err="1"/>
              <a:t>rendelet</a:t>
            </a:r>
            <a:r>
              <a:rPr lang="en-GB" sz="2800" dirty="0" smtClean="0"/>
              <a:t>,</a:t>
            </a:r>
            <a:endParaRPr lang="hu-HU" sz="2800" dirty="0" smtClean="0"/>
          </a:p>
          <a:p>
            <a:pPr marL="36000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hu-HU" sz="1800" dirty="0"/>
              <a:t>* </a:t>
            </a:r>
            <a:r>
              <a:rPr lang="en-GB" sz="1800" dirty="0" err="1"/>
              <a:t>Európai</a:t>
            </a:r>
            <a:r>
              <a:rPr lang="en-GB" sz="1800" dirty="0"/>
              <a:t> </a:t>
            </a:r>
            <a:r>
              <a:rPr lang="en-GB" sz="1800" dirty="0" err="1"/>
              <a:t>Unió</a:t>
            </a:r>
            <a:r>
              <a:rPr lang="en-GB" sz="1800" dirty="0"/>
              <a:t> </a:t>
            </a:r>
            <a:r>
              <a:rPr lang="en-GB" sz="1800" dirty="0" err="1"/>
              <a:t>Vasúti</a:t>
            </a:r>
            <a:r>
              <a:rPr lang="en-GB" sz="1800" dirty="0"/>
              <a:t> </a:t>
            </a:r>
            <a:r>
              <a:rPr lang="en-GB" sz="1800" dirty="0" err="1"/>
              <a:t>Ügynökség</a:t>
            </a:r>
            <a:r>
              <a:rPr lang="hu-HU" sz="1800" dirty="0"/>
              <a:t>e a továbbiakban: ERA, Ügynökség</a:t>
            </a:r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/>
              <a:t>a </a:t>
            </a:r>
            <a:r>
              <a:rPr lang="en-GB" sz="2800" dirty="0" err="1"/>
              <a:t>vasúti</a:t>
            </a:r>
            <a:r>
              <a:rPr lang="en-GB" sz="2800" dirty="0"/>
              <a:t> </a:t>
            </a:r>
            <a:r>
              <a:rPr lang="en-GB" sz="2800" dirty="0" err="1"/>
              <a:t>rendszer</a:t>
            </a:r>
            <a:r>
              <a:rPr lang="en-GB" sz="2800" dirty="0"/>
              <a:t> </a:t>
            </a:r>
            <a:r>
              <a:rPr lang="en-GB" sz="2800" dirty="0" err="1"/>
              <a:t>Európai</a:t>
            </a:r>
            <a:r>
              <a:rPr lang="en-GB" sz="2800" dirty="0"/>
              <a:t> Unión </a:t>
            </a:r>
            <a:r>
              <a:rPr lang="en-GB" sz="2800" dirty="0" err="1"/>
              <a:t>belüli</a:t>
            </a:r>
            <a:r>
              <a:rPr lang="en-GB" sz="2800" dirty="0"/>
              <a:t> </a:t>
            </a:r>
            <a:r>
              <a:rPr lang="en-GB" sz="2800" dirty="0" err="1"/>
              <a:t>kölcsönös</a:t>
            </a:r>
            <a:r>
              <a:rPr lang="en-GB" sz="2800" dirty="0"/>
              <a:t> </a:t>
            </a:r>
            <a:r>
              <a:rPr lang="en-GB" sz="2800" dirty="0" err="1"/>
              <a:t>átjárhatóságáról</a:t>
            </a:r>
            <a:r>
              <a:rPr lang="en-GB" sz="2800" dirty="0"/>
              <a:t> </a:t>
            </a:r>
            <a:r>
              <a:rPr lang="en-GB" sz="2800" dirty="0" err="1"/>
              <a:t>szóló</a:t>
            </a:r>
            <a:r>
              <a:rPr lang="en-GB" sz="2800" dirty="0"/>
              <a:t> (EU) 2016/797 </a:t>
            </a:r>
            <a:r>
              <a:rPr lang="en-GB" sz="2800" dirty="0" err="1"/>
              <a:t>irányelv</a:t>
            </a:r>
            <a:r>
              <a:rPr lang="en-GB" sz="2800" dirty="0"/>
              <a:t>,</a:t>
            </a:r>
            <a:endParaRPr lang="hu-HU" sz="2800" dirty="0"/>
          </a:p>
          <a:p>
            <a:pPr lvl="0" algn="just">
              <a:spcBef>
                <a:spcPts val="1200"/>
              </a:spcBef>
              <a:spcAft>
                <a:spcPts val="1200"/>
              </a:spcAft>
            </a:pPr>
            <a:r>
              <a:rPr lang="en-GB" sz="2800" dirty="0"/>
              <a:t>a </a:t>
            </a:r>
            <a:r>
              <a:rPr lang="en-GB" sz="2800" dirty="0" err="1"/>
              <a:t>vasútbiztonságról</a:t>
            </a:r>
            <a:r>
              <a:rPr lang="en-GB" sz="2800" dirty="0"/>
              <a:t> </a:t>
            </a:r>
            <a:r>
              <a:rPr lang="en-GB" sz="2800" dirty="0" err="1"/>
              <a:t>szóló</a:t>
            </a:r>
            <a:r>
              <a:rPr lang="en-GB" sz="2800" dirty="0"/>
              <a:t> (EU) 2016/798 </a:t>
            </a:r>
            <a:r>
              <a:rPr lang="en-GB" sz="2800" dirty="0" err="1"/>
              <a:t>irányelv</a:t>
            </a:r>
            <a:r>
              <a:rPr lang="en-GB" sz="2800" dirty="0" smtClean="0"/>
              <a:t>.</a:t>
            </a:r>
            <a:endParaRPr lang="hu-HU" sz="28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1. </a:t>
            </a:r>
            <a:r>
              <a:rPr lang="hu-HU" sz="3200" dirty="0" smtClean="0">
                <a:solidFill>
                  <a:srgbClr val="FF0000"/>
                </a:solidFill>
              </a:rPr>
              <a:t>A 4</a:t>
            </a:r>
            <a:r>
              <a:rPr lang="hu-HU" sz="3200" dirty="0">
                <a:solidFill>
                  <a:srgbClr val="FF0000"/>
                </a:solidFill>
              </a:rPr>
              <a:t>. vasúti csomag, technikai </a:t>
            </a:r>
            <a:r>
              <a:rPr lang="hu-HU" sz="3200" dirty="0" smtClean="0">
                <a:solidFill>
                  <a:srgbClr val="FF0000"/>
                </a:solidFill>
              </a:rPr>
              <a:t>pillérek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79608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8012" y="1371600"/>
            <a:ext cx="10969777" cy="518474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GB" sz="2800" dirty="0"/>
              <a:t>A 2016/797 </a:t>
            </a:r>
            <a:r>
              <a:rPr lang="en-GB" sz="2800" dirty="0" err="1" smtClean="0"/>
              <a:t>irányelv</a:t>
            </a:r>
            <a:r>
              <a:rPr lang="en-GB" sz="2800" dirty="0" smtClean="0"/>
              <a:t> </a:t>
            </a:r>
            <a:r>
              <a:rPr lang="en-GB" sz="2800" dirty="0"/>
              <a:t>és a 2016/798 </a:t>
            </a:r>
            <a:r>
              <a:rPr lang="en-GB" sz="2800" dirty="0" err="1" smtClean="0"/>
              <a:t>irányelv</a:t>
            </a:r>
            <a:r>
              <a:rPr lang="hu-HU" sz="2800" dirty="0" smtClean="0"/>
              <a:t> átültetésének időpontja </a:t>
            </a:r>
            <a:r>
              <a:rPr lang="en-GB" sz="2800" dirty="0" smtClean="0"/>
              <a:t>2019</a:t>
            </a:r>
            <a:r>
              <a:rPr lang="en-GB" sz="2800" dirty="0"/>
              <a:t>. </a:t>
            </a:r>
            <a:r>
              <a:rPr lang="en-GB" sz="2800" dirty="0" err="1"/>
              <a:t>június</a:t>
            </a:r>
            <a:r>
              <a:rPr lang="en-GB" sz="2800" dirty="0"/>
              <a:t> </a:t>
            </a:r>
            <a:r>
              <a:rPr lang="en-GB" sz="2800" dirty="0" smtClean="0"/>
              <a:t>16.</a:t>
            </a:r>
            <a:r>
              <a:rPr lang="hu-HU" sz="2800" dirty="0" smtClean="0"/>
              <a:t>, azonban a </a:t>
            </a:r>
            <a:r>
              <a:rPr lang="en-GB" sz="2800" dirty="0" err="1" smtClean="0"/>
              <a:t>tagállamok</a:t>
            </a:r>
            <a:r>
              <a:rPr lang="en-GB" sz="2800" dirty="0" smtClean="0"/>
              <a:t> </a:t>
            </a:r>
            <a:r>
              <a:rPr lang="en-GB" sz="2800" dirty="0" err="1" smtClean="0"/>
              <a:t>dönthet</a:t>
            </a:r>
            <a:r>
              <a:rPr lang="hu-HU" sz="2800" dirty="0" err="1" smtClean="0"/>
              <a:t>tek</a:t>
            </a:r>
            <a:r>
              <a:rPr lang="hu-HU" sz="2800" dirty="0" smtClean="0"/>
              <a:t> az átültetés halasztásáról </a:t>
            </a:r>
            <a:r>
              <a:rPr lang="en-GB" sz="2800" b="1" u="sng" dirty="0" smtClean="0"/>
              <a:t>2020</a:t>
            </a:r>
            <a:r>
              <a:rPr lang="en-GB" sz="2800" b="1" u="sng" dirty="0"/>
              <a:t>. </a:t>
            </a:r>
            <a:r>
              <a:rPr lang="en-GB" sz="2800" b="1" u="sng" dirty="0" err="1"/>
              <a:t>június</a:t>
            </a:r>
            <a:r>
              <a:rPr lang="en-GB" sz="2800" b="1" u="sng" dirty="0"/>
              <a:t> </a:t>
            </a:r>
            <a:r>
              <a:rPr lang="en-GB" sz="2800" b="1" u="sng" dirty="0" smtClean="0"/>
              <a:t>16-ig</a:t>
            </a:r>
            <a:r>
              <a:rPr lang="hu-HU" sz="2800" dirty="0" smtClean="0"/>
              <a:t>.</a:t>
            </a:r>
          </a:p>
          <a:p>
            <a:pPr marL="0" indent="0" algn="ctr">
              <a:buNone/>
            </a:pPr>
            <a:r>
              <a:rPr lang="hu-HU" sz="2800" dirty="0" smtClean="0"/>
              <a:t>(Magyarország ezt választotta)</a:t>
            </a:r>
          </a:p>
          <a:p>
            <a:pPr marL="0" indent="0" algn="ctr">
              <a:buNone/>
            </a:pPr>
            <a:r>
              <a:rPr lang="hu-HU" sz="2800" dirty="0" smtClean="0">
                <a:solidFill>
                  <a:srgbClr val="FF0000"/>
                </a:solidFill>
              </a:rPr>
              <a:t>(COVID-19 2020. október 31.)</a:t>
            </a:r>
            <a:endParaRPr lang="hu-HU" sz="2800" dirty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hu-HU" sz="2800" dirty="0"/>
          </a:p>
          <a:p>
            <a:pPr marL="0" indent="0" algn="just">
              <a:buNone/>
            </a:pPr>
            <a:r>
              <a:rPr lang="en-GB" sz="2800" dirty="0"/>
              <a:t>A </a:t>
            </a:r>
            <a:r>
              <a:rPr lang="en-GB" sz="2800" dirty="0" err="1"/>
              <a:t>közösségi</a:t>
            </a:r>
            <a:r>
              <a:rPr lang="en-GB" sz="2800" dirty="0"/>
              <a:t> </a:t>
            </a:r>
            <a:r>
              <a:rPr lang="en-GB" sz="2800" dirty="0" err="1"/>
              <a:t>vasutak</a:t>
            </a:r>
            <a:r>
              <a:rPr lang="en-GB" sz="2800" dirty="0"/>
              <a:t> </a:t>
            </a:r>
            <a:r>
              <a:rPr lang="en-GB" sz="2800" dirty="0" err="1"/>
              <a:t>biztonságáról</a:t>
            </a:r>
            <a:r>
              <a:rPr lang="en-GB" sz="2800" dirty="0"/>
              <a:t> </a:t>
            </a:r>
            <a:r>
              <a:rPr lang="en-GB" sz="2800" dirty="0" err="1"/>
              <a:t>szóló</a:t>
            </a:r>
            <a:r>
              <a:rPr lang="en-GB" sz="2800" dirty="0"/>
              <a:t>, 2004. </a:t>
            </a:r>
            <a:r>
              <a:rPr lang="en-GB" sz="2800" dirty="0" err="1"/>
              <a:t>április</a:t>
            </a:r>
            <a:r>
              <a:rPr lang="en-GB" sz="2800" dirty="0"/>
              <a:t> 29-i 2004/49/</a:t>
            </a:r>
            <a:r>
              <a:rPr lang="en-GB" sz="2800" dirty="0" err="1"/>
              <a:t>EKbiztonsági</a:t>
            </a:r>
            <a:r>
              <a:rPr lang="en-GB" sz="2800" dirty="0"/>
              <a:t> </a:t>
            </a:r>
            <a:r>
              <a:rPr lang="en-GB" sz="2800" dirty="0" err="1"/>
              <a:t>irányelv</a:t>
            </a:r>
            <a:r>
              <a:rPr lang="en-GB" sz="2800" dirty="0"/>
              <a:t> és a </a:t>
            </a:r>
            <a:r>
              <a:rPr lang="en-GB" sz="2800" dirty="0" err="1"/>
              <a:t>vasúti</a:t>
            </a:r>
            <a:r>
              <a:rPr lang="en-GB" sz="2800" dirty="0"/>
              <a:t> </a:t>
            </a:r>
            <a:r>
              <a:rPr lang="en-GB" sz="2800" dirty="0" err="1"/>
              <a:t>rendszer</a:t>
            </a:r>
            <a:r>
              <a:rPr lang="en-GB" sz="2800" dirty="0"/>
              <a:t> </a:t>
            </a:r>
            <a:r>
              <a:rPr lang="en-GB" sz="2800" dirty="0" err="1"/>
              <a:t>Közösségen</a:t>
            </a:r>
            <a:r>
              <a:rPr lang="en-GB" sz="2800" dirty="0"/>
              <a:t> </a:t>
            </a:r>
            <a:r>
              <a:rPr lang="en-GB" sz="2800" dirty="0" err="1"/>
              <a:t>belüli</a:t>
            </a:r>
            <a:r>
              <a:rPr lang="en-GB" sz="2800" dirty="0"/>
              <a:t> </a:t>
            </a:r>
            <a:r>
              <a:rPr lang="en-GB" sz="2800" dirty="0" err="1"/>
              <a:t>kölcsönös</a:t>
            </a:r>
            <a:r>
              <a:rPr lang="en-GB" sz="2800" dirty="0"/>
              <a:t> </a:t>
            </a:r>
            <a:r>
              <a:rPr lang="en-GB" sz="2800" dirty="0" err="1"/>
              <a:t>átjárhatóságáról</a:t>
            </a:r>
            <a:r>
              <a:rPr lang="en-GB" sz="2800" dirty="0"/>
              <a:t> </a:t>
            </a:r>
            <a:r>
              <a:rPr lang="en-GB" sz="2800" dirty="0" err="1"/>
              <a:t>szóló</a:t>
            </a:r>
            <a:r>
              <a:rPr lang="en-GB" sz="2800" dirty="0"/>
              <a:t>, 2008. </a:t>
            </a:r>
            <a:r>
              <a:rPr lang="en-GB" sz="2800" dirty="0" err="1"/>
              <a:t>június</a:t>
            </a:r>
            <a:r>
              <a:rPr lang="en-GB" sz="2800" dirty="0"/>
              <a:t> 17-i 2008/57/EK </a:t>
            </a:r>
            <a:r>
              <a:rPr lang="en-GB" sz="2800" dirty="0" err="1"/>
              <a:t>kölcsönös</a:t>
            </a:r>
            <a:r>
              <a:rPr lang="hu-HU" sz="2800" dirty="0"/>
              <a:t> </a:t>
            </a:r>
            <a:r>
              <a:rPr lang="en-GB" sz="2800" dirty="0" err="1"/>
              <a:t>átjárhatósági</a:t>
            </a:r>
            <a:r>
              <a:rPr lang="hu-HU" sz="2800" dirty="0"/>
              <a:t> </a:t>
            </a:r>
            <a:r>
              <a:rPr lang="en-GB" sz="2800" dirty="0" err="1"/>
              <a:t>irányelv</a:t>
            </a:r>
            <a:r>
              <a:rPr lang="en-GB" sz="2800" dirty="0"/>
              <a:t> </a:t>
            </a:r>
            <a:r>
              <a:rPr lang="en-GB" sz="2800" dirty="0" err="1" smtClean="0"/>
              <a:t>hatályát</a:t>
            </a:r>
            <a:r>
              <a:rPr lang="hu-HU" sz="2800" dirty="0" smtClean="0"/>
              <a:t> </a:t>
            </a:r>
            <a:r>
              <a:rPr lang="en-GB" sz="2800" dirty="0" err="1" smtClean="0"/>
              <a:t>veszt</a:t>
            </a:r>
            <a:r>
              <a:rPr lang="hu-HU" sz="2800" dirty="0" smtClean="0"/>
              <a:t>ette</a:t>
            </a:r>
            <a:r>
              <a:rPr lang="en-GB" sz="2800" dirty="0" smtClean="0"/>
              <a:t>.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smtClean="0"/>
              <a:t>(Érvényes biztonsági tanúsítványok eredeti érvényességgel)</a:t>
            </a:r>
            <a:endParaRPr lang="hu-HU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8</a:t>
            </a:fld>
            <a:endParaRPr lang="hu-HU"/>
          </a:p>
        </p:txBody>
      </p:sp>
      <p:sp>
        <p:nvSpPr>
          <p:cNvPr id="9" name="Title 12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1. </a:t>
            </a:r>
            <a:r>
              <a:rPr lang="hu-HU" sz="3200" dirty="0" smtClean="0">
                <a:solidFill>
                  <a:srgbClr val="FF0000"/>
                </a:solidFill>
              </a:rPr>
              <a:t>A 4</a:t>
            </a:r>
            <a:r>
              <a:rPr lang="hu-HU" sz="3200" dirty="0">
                <a:solidFill>
                  <a:srgbClr val="FF0000"/>
                </a:solidFill>
              </a:rPr>
              <a:t>. vasúti csomag, technikai </a:t>
            </a:r>
            <a:r>
              <a:rPr lang="hu-HU" sz="3200" dirty="0" smtClean="0">
                <a:solidFill>
                  <a:srgbClr val="FF0000"/>
                </a:solidFill>
              </a:rPr>
              <a:t>pillérek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92764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277551" y="6403848"/>
            <a:ext cx="301751" cy="301752"/>
          </a:xfrm>
        </p:spPr>
        <p:txBody>
          <a:bodyPr/>
          <a:lstStyle/>
          <a:p>
            <a:fld id="{DB41381F-1450-4E0E-9EEB-2F42F9D38EB9}" type="slidenum">
              <a:rPr lang="hu-HU" smtClean="0"/>
              <a:pPr/>
              <a:t>9</a:t>
            </a:fld>
            <a:endParaRPr lang="hu-HU"/>
          </a:p>
        </p:txBody>
      </p:sp>
      <p:sp>
        <p:nvSpPr>
          <p:cNvPr id="9" name="Tartalom helye 2"/>
          <p:cNvSpPr>
            <a:spLocks noGrp="1"/>
          </p:cNvSpPr>
          <p:nvPr>
            <p:ph idx="1"/>
          </p:nvPr>
        </p:nvSpPr>
        <p:spPr>
          <a:xfrm>
            <a:off x="609441" y="1412777"/>
            <a:ext cx="10969943" cy="4911823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marL="0" indent="0" algn="just">
              <a:spcBef>
                <a:spcPts val="1200"/>
              </a:spcBef>
              <a:buNone/>
            </a:pPr>
            <a:r>
              <a:rPr lang="en-GB" sz="2200" dirty="0" err="1" smtClean="0"/>
              <a:t>Az</a:t>
            </a:r>
            <a:r>
              <a:rPr lang="en-GB" sz="2200" dirty="0" smtClean="0"/>
              <a:t> </a:t>
            </a:r>
            <a:r>
              <a:rPr lang="hu-HU" sz="2200" dirty="0" smtClean="0"/>
              <a:t>Ügynökség</a:t>
            </a:r>
            <a:r>
              <a:rPr lang="en-GB" sz="2200" dirty="0" smtClean="0"/>
              <a:t> </a:t>
            </a:r>
            <a:r>
              <a:rPr lang="en-GB" sz="2200" dirty="0" err="1"/>
              <a:t>új</a:t>
            </a:r>
            <a:r>
              <a:rPr lang="en-GB" sz="2200" dirty="0"/>
              <a:t> és </a:t>
            </a:r>
            <a:r>
              <a:rPr lang="en-GB" sz="2200" dirty="0" err="1"/>
              <a:t>kibővített</a:t>
            </a:r>
            <a:r>
              <a:rPr lang="en-GB" sz="2200" dirty="0"/>
              <a:t> </a:t>
            </a:r>
            <a:r>
              <a:rPr lang="en-GB" sz="2200" dirty="0" err="1"/>
              <a:t>feladatokat</a:t>
            </a:r>
            <a:r>
              <a:rPr lang="en-GB" sz="2200" dirty="0"/>
              <a:t> </a:t>
            </a:r>
            <a:r>
              <a:rPr lang="en-GB" sz="2200" dirty="0" err="1"/>
              <a:t>kapott</a:t>
            </a:r>
            <a:r>
              <a:rPr lang="en-GB" sz="2200" dirty="0"/>
              <a:t>, </a:t>
            </a:r>
            <a:r>
              <a:rPr lang="en-GB" sz="2200" dirty="0" err="1"/>
              <a:t>többek</a:t>
            </a:r>
            <a:r>
              <a:rPr lang="en-GB" sz="2200" dirty="0"/>
              <a:t> </a:t>
            </a:r>
            <a:r>
              <a:rPr lang="en-GB" sz="2200" dirty="0" err="1" smtClean="0"/>
              <a:t>közö</a:t>
            </a:r>
            <a:r>
              <a:rPr lang="hu-HU" sz="2200" dirty="0" smtClean="0"/>
              <a:t>t</a:t>
            </a:r>
            <a:r>
              <a:rPr lang="en-GB" sz="2200" dirty="0" smtClean="0"/>
              <a:t>t</a:t>
            </a:r>
            <a:r>
              <a:rPr lang="en-GB" sz="2200" dirty="0"/>
              <a:t>:</a:t>
            </a:r>
            <a:endParaRPr lang="hu-HU" sz="2200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GB" sz="2200" dirty="0" err="1"/>
              <a:t>egységes</a:t>
            </a:r>
            <a:r>
              <a:rPr lang="en-GB" sz="2200" dirty="0"/>
              <a:t> </a:t>
            </a:r>
            <a:r>
              <a:rPr lang="en-GB" sz="2200" dirty="0" err="1"/>
              <a:t>biztonsági</a:t>
            </a:r>
            <a:r>
              <a:rPr lang="en-GB" sz="2200" dirty="0"/>
              <a:t> </a:t>
            </a:r>
            <a:r>
              <a:rPr lang="en-GB" sz="2200" dirty="0" err="1"/>
              <a:t>tanúsítvány</a:t>
            </a:r>
            <a:r>
              <a:rPr lang="en-GB" sz="2200" dirty="0"/>
              <a:t> </a:t>
            </a:r>
            <a:r>
              <a:rPr lang="en-GB" sz="2200" dirty="0" err="1"/>
              <a:t>kiadása</a:t>
            </a:r>
            <a:r>
              <a:rPr lang="en-GB" sz="2200" dirty="0"/>
              <a:t> (SSC),</a:t>
            </a:r>
            <a:endParaRPr lang="hu-HU" sz="2200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GB" sz="2200" dirty="0" err="1"/>
              <a:t>vasúti</a:t>
            </a:r>
            <a:r>
              <a:rPr lang="en-GB" sz="2200" dirty="0"/>
              <a:t> </a:t>
            </a:r>
            <a:r>
              <a:rPr lang="en-GB" sz="2200" dirty="0" err="1"/>
              <a:t>járművek</a:t>
            </a:r>
            <a:r>
              <a:rPr lang="en-GB" sz="2200" dirty="0"/>
              <a:t> </a:t>
            </a:r>
            <a:r>
              <a:rPr lang="en-GB" sz="2200" dirty="0" err="1"/>
              <a:t>forgalombahozatali</a:t>
            </a:r>
            <a:r>
              <a:rPr lang="en-GB" sz="2200" dirty="0"/>
              <a:t> </a:t>
            </a:r>
            <a:r>
              <a:rPr lang="en-GB" sz="2200" dirty="0" err="1"/>
              <a:t>járműengedélyének</a:t>
            </a:r>
            <a:r>
              <a:rPr lang="en-GB" sz="2200" dirty="0"/>
              <a:t> </a:t>
            </a:r>
            <a:r>
              <a:rPr lang="en-GB" sz="2200" dirty="0" err="1"/>
              <a:t>kiadása</a:t>
            </a:r>
            <a:r>
              <a:rPr lang="en-GB" sz="2200" dirty="0"/>
              <a:t> és a </a:t>
            </a:r>
            <a:r>
              <a:rPr lang="en-GB" sz="2200" dirty="0" err="1"/>
              <a:t>kérelmező</a:t>
            </a:r>
            <a:r>
              <a:rPr lang="en-GB" sz="2200" dirty="0"/>
              <a:t> </a:t>
            </a:r>
            <a:r>
              <a:rPr lang="en-GB" sz="2200" dirty="0" err="1"/>
              <a:t>kérésére</a:t>
            </a:r>
            <a:r>
              <a:rPr lang="en-GB" sz="2200" dirty="0"/>
              <a:t> </a:t>
            </a:r>
            <a:r>
              <a:rPr lang="en-GB" sz="2200" dirty="0" err="1"/>
              <a:t>járműtípus-engedély</a:t>
            </a:r>
            <a:r>
              <a:rPr lang="en-GB" sz="2200" dirty="0"/>
              <a:t> </a:t>
            </a:r>
            <a:r>
              <a:rPr lang="en-GB" sz="2200" dirty="0" err="1"/>
              <a:t>kiállítása</a:t>
            </a:r>
            <a:r>
              <a:rPr lang="en-GB" sz="2200" dirty="0"/>
              <a:t> (VA),</a:t>
            </a:r>
            <a:endParaRPr lang="hu-HU" sz="2200" dirty="0"/>
          </a:p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en-GB" sz="2200" dirty="0" err="1"/>
              <a:t>pálya</a:t>
            </a:r>
            <a:r>
              <a:rPr lang="en-GB" sz="2200" dirty="0"/>
              <a:t> </a:t>
            </a:r>
            <a:r>
              <a:rPr lang="en-GB" sz="2200" dirty="0" err="1"/>
              <a:t>menti</a:t>
            </a:r>
            <a:r>
              <a:rPr lang="en-GB" sz="2200" dirty="0"/>
              <a:t> </a:t>
            </a:r>
            <a:r>
              <a:rPr lang="en-GB" sz="2200" dirty="0" err="1"/>
              <a:t>ellenőrző-irányító</a:t>
            </a:r>
            <a:r>
              <a:rPr lang="en-GB" sz="2200" dirty="0"/>
              <a:t> és </a:t>
            </a:r>
            <a:r>
              <a:rPr lang="en-GB" sz="2200" dirty="0" err="1"/>
              <a:t>jelző</a:t>
            </a:r>
            <a:r>
              <a:rPr lang="en-GB" sz="2200" dirty="0"/>
              <a:t> </a:t>
            </a:r>
            <a:r>
              <a:rPr lang="en-GB" sz="2200" dirty="0" err="1"/>
              <a:t>alrendszer</a:t>
            </a:r>
            <a:r>
              <a:rPr lang="en-GB" sz="2200" dirty="0"/>
              <a:t> </a:t>
            </a:r>
            <a:r>
              <a:rPr lang="en-GB" sz="2200" dirty="0" smtClean="0"/>
              <a:t>(</a:t>
            </a:r>
            <a:r>
              <a:rPr lang="hu-HU" sz="2200" dirty="0" smtClean="0"/>
              <a:t>ERTMS /</a:t>
            </a:r>
            <a:r>
              <a:rPr lang="en-GB" sz="2200" dirty="0" smtClean="0"/>
              <a:t>ETCS</a:t>
            </a:r>
            <a:r>
              <a:rPr lang="hu-HU" sz="2200" dirty="0" smtClean="0"/>
              <a:t>, </a:t>
            </a:r>
            <a:r>
              <a:rPr lang="en-GB" sz="2200" dirty="0" smtClean="0"/>
              <a:t>GSM-R</a:t>
            </a:r>
            <a:r>
              <a:rPr lang="hu-HU" sz="2200" dirty="0" smtClean="0"/>
              <a:t>/</a:t>
            </a:r>
            <a:r>
              <a:rPr lang="en-GB" sz="2200" dirty="0" smtClean="0"/>
              <a:t>) </a:t>
            </a:r>
            <a:r>
              <a:rPr lang="en-GB" sz="2200" dirty="0" err="1" smtClean="0"/>
              <a:t>jóváhagyása</a:t>
            </a:r>
            <a:r>
              <a:rPr lang="en-GB" sz="2200" dirty="0" smtClean="0"/>
              <a:t>.</a:t>
            </a:r>
            <a:endParaRPr lang="hu-HU" sz="2200" dirty="0"/>
          </a:p>
          <a:p>
            <a:pPr marL="0" indent="0" algn="just">
              <a:buNone/>
            </a:pPr>
            <a:r>
              <a:rPr lang="en-GB" sz="2200" dirty="0" err="1"/>
              <a:t>Az</a:t>
            </a:r>
            <a:r>
              <a:rPr lang="en-GB" sz="2200" dirty="0"/>
              <a:t> </a:t>
            </a:r>
            <a:r>
              <a:rPr lang="en-GB" sz="2200" b="1" u="sng" dirty="0" err="1" smtClean="0">
                <a:solidFill>
                  <a:srgbClr val="FF0000"/>
                </a:solidFill>
              </a:rPr>
              <a:t>Ügynökség</a:t>
            </a:r>
            <a:r>
              <a:rPr lang="hu-HU" sz="2200" b="1" u="sng" dirty="0" smtClean="0">
                <a:solidFill>
                  <a:srgbClr val="FF0000"/>
                </a:solidFill>
              </a:rPr>
              <a:t> kialakította </a:t>
            </a:r>
            <a:r>
              <a:rPr lang="en-GB" sz="2200" b="1" u="sng" dirty="0" smtClean="0">
                <a:solidFill>
                  <a:srgbClr val="FF0000"/>
                </a:solidFill>
              </a:rPr>
              <a:t>és </a:t>
            </a:r>
            <a:r>
              <a:rPr lang="en-GB" sz="2200" b="1" u="sng" dirty="0" err="1">
                <a:solidFill>
                  <a:srgbClr val="FF0000"/>
                </a:solidFill>
              </a:rPr>
              <a:t>működteti</a:t>
            </a:r>
            <a:r>
              <a:rPr lang="en-GB" sz="2200" b="1" u="sng" dirty="0">
                <a:solidFill>
                  <a:srgbClr val="FF0000"/>
                </a:solidFill>
              </a:rPr>
              <a:t> </a:t>
            </a:r>
            <a:r>
              <a:rPr lang="en-GB" sz="2200" dirty="0" err="1"/>
              <a:t>az</a:t>
            </a:r>
            <a:r>
              <a:rPr lang="en-GB" sz="2200" dirty="0"/>
              <a:t> </a:t>
            </a:r>
            <a:r>
              <a:rPr lang="en-GB" sz="2200" dirty="0" err="1"/>
              <a:t>egyablakos</a:t>
            </a:r>
            <a:r>
              <a:rPr lang="en-GB" sz="2200" dirty="0"/>
              <a:t> </a:t>
            </a:r>
            <a:r>
              <a:rPr lang="hu-HU" sz="2200" dirty="0" smtClean="0"/>
              <a:t>ügyintézési </a:t>
            </a:r>
            <a:r>
              <a:rPr lang="en-GB" sz="2200" dirty="0" err="1" smtClean="0"/>
              <a:t>rendszert</a:t>
            </a:r>
            <a:r>
              <a:rPr lang="en-GB" sz="2200" dirty="0" smtClean="0"/>
              <a:t> </a:t>
            </a:r>
            <a:r>
              <a:rPr lang="en-GB" sz="2200" dirty="0"/>
              <a:t>(</a:t>
            </a:r>
            <a:r>
              <a:rPr lang="en-GB" sz="2200" dirty="0">
                <a:solidFill>
                  <a:srgbClr val="FF0000"/>
                </a:solidFill>
              </a:rPr>
              <a:t>OSS</a:t>
            </a:r>
            <a:r>
              <a:rPr lang="en-GB" sz="2200" dirty="0"/>
              <a:t>), </a:t>
            </a:r>
            <a:r>
              <a:rPr lang="en-GB" sz="2200" dirty="0" err="1"/>
              <a:t>amelyen</a:t>
            </a:r>
            <a:r>
              <a:rPr lang="en-GB" sz="2200" dirty="0"/>
              <a:t> </a:t>
            </a:r>
            <a:r>
              <a:rPr lang="en-GB" sz="2200" dirty="0" err="1"/>
              <a:t>keresztül</a:t>
            </a:r>
            <a:r>
              <a:rPr lang="en-GB" sz="2200" dirty="0"/>
              <a:t> </a:t>
            </a:r>
            <a:r>
              <a:rPr lang="hu-HU" sz="2200" dirty="0" smtClean="0"/>
              <a:t>kell benyújtani </a:t>
            </a:r>
            <a:r>
              <a:rPr lang="en-GB" sz="2200" dirty="0" smtClean="0"/>
              <a:t>a </a:t>
            </a:r>
            <a:r>
              <a:rPr lang="en-GB" sz="2200" dirty="0"/>
              <a:t>VA, SSC és </a:t>
            </a:r>
            <a:r>
              <a:rPr lang="hu-HU" sz="2200" dirty="0" smtClean="0"/>
              <a:t>a p</a:t>
            </a:r>
            <a:r>
              <a:rPr lang="en-GB" sz="2200" dirty="0" err="1" smtClean="0"/>
              <a:t>álya</a:t>
            </a:r>
            <a:r>
              <a:rPr lang="en-GB" sz="2200" dirty="0" smtClean="0"/>
              <a:t> </a:t>
            </a:r>
            <a:r>
              <a:rPr lang="en-GB" sz="2200" dirty="0" err="1"/>
              <a:t>menti</a:t>
            </a:r>
            <a:r>
              <a:rPr lang="en-GB" sz="2200" dirty="0"/>
              <a:t> </a:t>
            </a:r>
            <a:r>
              <a:rPr lang="en-GB" sz="2200" dirty="0" smtClean="0"/>
              <a:t>ERTMS </a:t>
            </a:r>
            <a:r>
              <a:rPr lang="hu-HU" sz="2200" dirty="0" err="1" smtClean="0"/>
              <a:t>engedélyeztés</a:t>
            </a:r>
            <a:r>
              <a:rPr lang="hu-HU" sz="2200" dirty="0" smtClean="0"/>
              <a:t> iránti </a:t>
            </a:r>
            <a:r>
              <a:rPr lang="en-GB" sz="2200" dirty="0" err="1" smtClean="0"/>
              <a:t>kérelemeket</a:t>
            </a:r>
            <a:r>
              <a:rPr lang="en-GB" sz="2200" dirty="0" smtClean="0"/>
              <a:t>.</a:t>
            </a:r>
            <a:endParaRPr lang="hu-HU" sz="1200" b="1" dirty="0" smtClean="0"/>
          </a:p>
          <a:p>
            <a:pPr marL="0" indent="0">
              <a:buNone/>
            </a:pPr>
            <a:r>
              <a:rPr lang="hu-HU" sz="1400" b="1" dirty="0" smtClean="0"/>
              <a:t>Fogalmak</a:t>
            </a:r>
            <a:r>
              <a:rPr lang="hu-HU" sz="1400" b="1" dirty="0"/>
              <a:t>:</a:t>
            </a:r>
            <a:endParaRPr lang="hu-HU" sz="1400" dirty="0"/>
          </a:p>
          <a:p>
            <a:pPr>
              <a:spcBef>
                <a:spcPts val="600"/>
              </a:spcBef>
            </a:pPr>
            <a:r>
              <a:rPr lang="hu-HU" sz="1400" b="1" dirty="0"/>
              <a:t>SSC = </a:t>
            </a:r>
            <a:r>
              <a:rPr lang="en-GB" sz="1400" dirty="0" err="1"/>
              <a:t>egységes</a:t>
            </a:r>
            <a:r>
              <a:rPr lang="en-GB" sz="1400" dirty="0"/>
              <a:t> </a:t>
            </a:r>
            <a:r>
              <a:rPr lang="en-GB" sz="1400" dirty="0" err="1"/>
              <a:t>biztonsági</a:t>
            </a:r>
            <a:r>
              <a:rPr lang="en-GB" sz="1400" dirty="0"/>
              <a:t> </a:t>
            </a:r>
            <a:r>
              <a:rPr lang="en-GB" sz="1400" dirty="0" err="1"/>
              <a:t>tanúsítvány</a:t>
            </a:r>
            <a:endParaRPr lang="hu-HU" sz="1400" dirty="0"/>
          </a:p>
          <a:p>
            <a:pPr>
              <a:spcBef>
                <a:spcPts val="600"/>
              </a:spcBef>
            </a:pPr>
            <a:r>
              <a:rPr lang="hu-HU" sz="1400" b="1" dirty="0"/>
              <a:t>VA = </a:t>
            </a:r>
            <a:r>
              <a:rPr lang="en-GB" sz="1400" dirty="0" err="1"/>
              <a:t>járművek</a:t>
            </a:r>
            <a:r>
              <a:rPr lang="en-GB" sz="1400" dirty="0"/>
              <a:t> </a:t>
            </a:r>
            <a:r>
              <a:rPr lang="en-GB" sz="1400" dirty="0" err="1"/>
              <a:t>forgalombahozatali</a:t>
            </a:r>
            <a:r>
              <a:rPr lang="en-GB" sz="1400" dirty="0"/>
              <a:t> </a:t>
            </a:r>
            <a:r>
              <a:rPr lang="en-GB" sz="1400" dirty="0" err="1"/>
              <a:t>járműengedélye</a:t>
            </a:r>
            <a:endParaRPr lang="hu-HU" sz="1400" dirty="0"/>
          </a:p>
          <a:p>
            <a:pPr>
              <a:spcBef>
                <a:spcPts val="600"/>
              </a:spcBef>
            </a:pPr>
            <a:r>
              <a:rPr lang="hu-HU" sz="1400" b="1" dirty="0"/>
              <a:t>OSS= </a:t>
            </a:r>
            <a:r>
              <a:rPr lang="hu-HU" sz="1400" dirty="0"/>
              <a:t>“</a:t>
            </a:r>
            <a:r>
              <a:rPr lang="hu-HU" sz="1400" dirty="0" err="1"/>
              <a:t>One</a:t>
            </a:r>
            <a:r>
              <a:rPr lang="hu-HU" sz="1400" dirty="0"/>
              <a:t> Stop Shop”  egyablakos ügyintézési rendszer</a:t>
            </a:r>
          </a:p>
          <a:p>
            <a:pPr marL="0" indent="0" algn="just">
              <a:buNone/>
            </a:pPr>
            <a:endParaRPr lang="hu-HU" sz="2000" dirty="0"/>
          </a:p>
        </p:txBody>
      </p:sp>
      <p:sp>
        <p:nvSpPr>
          <p:cNvPr id="6" name="Title 12"/>
          <p:cNvSpPr>
            <a:spLocks noGrp="1"/>
          </p:cNvSpPr>
          <p:nvPr>
            <p:ph type="title"/>
          </p:nvPr>
        </p:nvSpPr>
        <p:spPr>
          <a:xfrm>
            <a:off x="609443" y="152382"/>
            <a:ext cx="9555480" cy="911389"/>
          </a:xfrm>
        </p:spPr>
        <p:txBody>
          <a:bodyPr>
            <a:normAutofit/>
          </a:bodyPr>
          <a:lstStyle/>
          <a:p>
            <a:r>
              <a:rPr lang="hu-HU" sz="3200" dirty="0">
                <a:solidFill>
                  <a:srgbClr val="FF0000"/>
                </a:solidFill>
              </a:rPr>
              <a:t>1. </a:t>
            </a:r>
            <a:r>
              <a:rPr lang="hu-HU" sz="3200" dirty="0" smtClean="0">
                <a:solidFill>
                  <a:srgbClr val="FF0000"/>
                </a:solidFill>
              </a:rPr>
              <a:t>A 4</a:t>
            </a:r>
            <a:r>
              <a:rPr lang="hu-HU" sz="3200" dirty="0">
                <a:solidFill>
                  <a:srgbClr val="FF0000"/>
                </a:solidFill>
              </a:rPr>
              <a:t>. vasúti csomag, technikai </a:t>
            </a:r>
            <a:r>
              <a:rPr lang="hu-HU" sz="3200" dirty="0" smtClean="0">
                <a:solidFill>
                  <a:srgbClr val="FF0000"/>
                </a:solidFill>
              </a:rPr>
              <a:t>pillérek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27638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487E"/>
        </a:solidFill>
        <a:ln>
          <a:noFill/>
        </a:ln>
      </a:spPr>
      <a:bodyPr lIns="0" tIns="0" rIns="0" bIns="0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7209</TotalTime>
  <Words>2503</Words>
  <Application>Microsoft Office PowerPoint</Application>
  <PresentationFormat>Egyéni</PresentationFormat>
  <Paragraphs>375</Paragraphs>
  <Slides>41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41</vt:i4>
      </vt:variant>
    </vt:vector>
  </HeadingPairs>
  <TitlesOfParts>
    <vt:vector size="43" baseType="lpstr">
      <vt:lpstr>Office Theme</vt:lpstr>
      <vt:lpstr>Office-téma</vt:lpstr>
      <vt:lpstr>PowerPoint bemutató</vt:lpstr>
      <vt:lpstr>Tartalom</vt:lpstr>
      <vt:lpstr>PowerPoint bemutató</vt:lpstr>
      <vt:lpstr>1. A 4. vasúti csomag, technikai pillérek</vt:lpstr>
      <vt:lpstr>1. A 4. vasúti csomag, technikai pillérek</vt:lpstr>
      <vt:lpstr>1. A 4. vasúti csomag, technikai pillérek</vt:lpstr>
      <vt:lpstr>1. A 4. vasúti csomag, technikai pillérek</vt:lpstr>
      <vt:lpstr>1. A 4. vasúti csomag, technikai pillérek</vt:lpstr>
      <vt:lpstr>1. A 4. vasúti csomag, technikai pillérek</vt:lpstr>
      <vt:lpstr>PowerPoint bemutató</vt:lpstr>
      <vt:lpstr>2. EU és hazai jogszabályok változásai</vt:lpstr>
      <vt:lpstr>PowerPoint bemutató</vt:lpstr>
      <vt:lpstr>2. EU és hazai jogszabályok változásai</vt:lpstr>
      <vt:lpstr>2. EU és hazai jogszabályok változásai</vt:lpstr>
      <vt:lpstr>2. EU és hazai jogszabályok változásai</vt:lpstr>
      <vt:lpstr>2. EU és hazai jogszabályok változásai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Elérhetőségeim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kkohalmi</dc:creator>
  <cp:lastModifiedBy>Derdák Péter</cp:lastModifiedBy>
  <cp:revision>1362</cp:revision>
  <cp:lastPrinted>2020-12-02T14:30:59Z</cp:lastPrinted>
  <dcterms:created xsi:type="dcterms:W3CDTF">2018-10-27T13:34:57Z</dcterms:created>
  <dcterms:modified xsi:type="dcterms:W3CDTF">2020-12-03T13:23:24Z</dcterms:modified>
</cp:coreProperties>
</file>